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5"/>
    <p:sldMasterId id="2147483838" r:id="rId6"/>
  </p:sldMasterIdLst>
  <p:notesMasterIdLst>
    <p:notesMasterId r:id="rId70"/>
  </p:notesMasterIdLst>
  <p:handoutMasterIdLst>
    <p:handoutMasterId r:id="rId71"/>
  </p:handoutMasterIdLst>
  <p:sldIdLst>
    <p:sldId id="609" r:id="rId7"/>
    <p:sldId id="659" r:id="rId8"/>
    <p:sldId id="655" r:id="rId9"/>
    <p:sldId id="364" r:id="rId10"/>
    <p:sldId id="657" r:id="rId11"/>
    <p:sldId id="656" r:id="rId12"/>
    <p:sldId id="362" r:id="rId13"/>
    <p:sldId id="658" r:id="rId14"/>
    <p:sldId id="631" r:id="rId15"/>
    <p:sldId id="634" r:id="rId16"/>
    <p:sldId id="636" r:id="rId17"/>
    <p:sldId id="638" r:id="rId18"/>
    <p:sldId id="640" r:id="rId19"/>
    <p:sldId id="641" r:id="rId20"/>
    <p:sldId id="642" r:id="rId21"/>
    <p:sldId id="643" r:id="rId22"/>
    <p:sldId id="429" r:id="rId23"/>
    <p:sldId id="645" r:id="rId24"/>
    <p:sldId id="647" r:id="rId25"/>
    <p:sldId id="648" r:id="rId26"/>
    <p:sldId id="427" r:id="rId27"/>
    <p:sldId id="650" r:id="rId28"/>
    <p:sldId id="649" r:id="rId29"/>
    <p:sldId id="651" r:id="rId30"/>
    <p:sldId id="629" r:id="rId31"/>
    <p:sldId id="635" r:id="rId32"/>
    <p:sldId id="637" r:id="rId33"/>
    <p:sldId id="639" r:id="rId34"/>
    <p:sldId id="367" r:id="rId35"/>
    <p:sldId id="378" r:id="rId36"/>
    <p:sldId id="467" r:id="rId37"/>
    <p:sldId id="469" r:id="rId38"/>
    <p:sldId id="471" r:id="rId39"/>
    <p:sldId id="473" r:id="rId40"/>
    <p:sldId id="627" r:id="rId41"/>
    <p:sldId id="477" r:id="rId42"/>
    <p:sldId id="388" r:id="rId43"/>
    <p:sldId id="370" r:id="rId44"/>
    <p:sldId id="368" r:id="rId45"/>
    <p:sldId id="374" r:id="rId46"/>
    <p:sldId id="391" r:id="rId47"/>
    <p:sldId id="372" r:id="rId48"/>
    <p:sldId id="373" r:id="rId49"/>
    <p:sldId id="365" r:id="rId50"/>
    <p:sldId id="390" r:id="rId51"/>
    <p:sldId id="434" r:id="rId52"/>
    <p:sldId id="377" r:id="rId53"/>
    <p:sldId id="646" r:id="rId54"/>
    <p:sldId id="380" r:id="rId55"/>
    <p:sldId id="389" r:id="rId56"/>
    <p:sldId id="414" r:id="rId57"/>
    <p:sldId id="395" r:id="rId58"/>
    <p:sldId id="385" r:id="rId59"/>
    <p:sldId id="363" r:id="rId60"/>
    <p:sldId id="381" r:id="rId61"/>
    <p:sldId id="400" r:id="rId62"/>
    <p:sldId id="431" r:id="rId63"/>
    <p:sldId id="366" r:id="rId64"/>
    <p:sldId id="394" r:id="rId65"/>
    <p:sldId id="652" r:id="rId66"/>
    <p:sldId id="382" r:id="rId67"/>
    <p:sldId id="383" r:id="rId68"/>
    <p:sldId id="384" r:id="rId69"/>
  </p:sldIdLst>
  <p:sldSz cx="12122150" cy="6859588"/>
  <p:notesSz cx="7099300" cy="10234613"/>
  <p:defaultTextStyle>
    <a:defPPr>
      <a:defRPr lang="fr-FR"/>
    </a:defPPr>
    <a:lvl1pPr marL="0" algn="l" defTabSz="121312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6561" algn="l" defTabSz="121312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3121" algn="l" defTabSz="121312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19684" algn="l" defTabSz="121312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26242" algn="l" defTabSz="121312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32803" algn="l" defTabSz="121312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39359" algn="l" defTabSz="121312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45922" algn="l" defTabSz="121312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52482" algn="l" defTabSz="121312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orient="horz" pos="573" userDrawn="1">
          <p15:clr>
            <a:srgbClr val="A4A3A4"/>
          </p15:clr>
        </p15:guide>
        <p15:guide id="3" orient="horz" pos="1798" userDrawn="1">
          <p15:clr>
            <a:srgbClr val="A4A3A4"/>
          </p15:clr>
        </p15:guide>
        <p15:guide id="4" pos="5360" userDrawn="1">
          <p15:clr>
            <a:srgbClr val="A4A3A4"/>
          </p15:clr>
        </p15:guide>
        <p15:guide id="5" pos="280">
          <p15:clr>
            <a:srgbClr val="A4A3A4"/>
          </p15:clr>
        </p15:guide>
        <p15:guide id="6" pos="7265" userDrawn="1">
          <p15:clr>
            <a:srgbClr val="A4A3A4"/>
          </p15:clr>
        </p15:guide>
        <p15:guide id="7" pos="4771" userDrawn="1">
          <p15:clr>
            <a:srgbClr val="A4A3A4"/>
          </p15:clr>
        </p15:guide>
        <p15:guide id="8" pos="1142" userDrawn="1">
          <p15:clr>
            <a:srgbClr val="A4A3A4"/>
          </p15:clr>
        </p15:guide>
        <p15:guide id="9" pos="3818" userDrawn="1">
          <p15:clr>
            <a:srgbClr val="A4A3A4"/>
          </p15:clr>
        </p15:guide>
        <p15:guide id="10" pos="4907" userDrawn="1">
          <p15:clr>
            <a:srgbClr val="A4A3A4"/>
          </p15:clr>
        </p15:guide>
        <p15:guide id="11" pos="2321" userDrawn="1">
          <p15:clr>
            <a:srgbClr val="A4A3A4"/>
          </p15:clr>
        </p15:guide>
        <p15:guide id="12" pos="1731" userDrawn="1">
          <p15:clr>
            <a:srgbClr val="A4A3A4"/>
          </p15:clr>
        </p15:guide>
        <p15:guide id="13" pos="5950" userDrawn="1">
          <p15:clr>
            <a:srgbClr val="A4A3A4"/>
          </p15:clr>
        </p15:guide>
        <p15:guide id="14" pos="7356" userDrawn="1">
          <p15:clr>
            <a:srgbClr val="A4A3A4"/>
          </p15:clr>
        </p15:guide>
        <p15:guide id="15" pos="371" userDrawn="1">
          <p15:clr>
            <a:srgbClr val="A4A3A4"/>
          </p15:clr>
        </p15:guide>
        <p15:guide id="16" pos="2956" userDrawn="1">
          <p15:clr>
            <a:srgbClr val="A4A3A4"/>
          </p15:clr>
        </p15:guide>
        <p15:guide id="17" pos="3546" userDrawn="1">
          <p15:clr>
            <a:srgbClr val="A4A3A4"/>
          </p15:clr>
        </p15:guide>
        <p15:guide id="18" pos="6540" userDrawn="1">
          <p15:clr>
            <a:srgbClr val="A4A3A4"/>
          </p15:clr>
        </p15:guide>
        <p15:guide id="19" orient="horz" pos="2206" userDrawn="1">
          <p15:clr>
            <a:srgbClr val="A4A3A4"/>
          </p15:clr>
        </p15:guide>
        <p15:guide id="20" orient="horz" pos="2705" userDrawn="1">
          <p15:clr>
            <a:srgbClr val="A4A3A4"/>
          </p15:clr>
        </p15:guide>
        <p15:guide id="21" orient="horz" pos="3113" userDrawn="1">
          <p15:clr>
            <a:srgbClr val="A4A3A4"/>
          </p15:clr>
        </p15:guide>
        <p15:guide id="22" orient="horz" pos="356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5A"/>
    <a:srgbClr val="008578"/>
    <a:srgbClr val="56B4C0"/>
    <a:srgbClr val="52CDC5"/>
    <a:srgbClr val="00685E"/>
    <a:srgbClr val="A3C439"/>
    <a:srgbClr val="EBDCB3"/>
    <a:srgbClr val="E6E1BC"/>
    <a:srgbClr val="663300"/>
    <a:srgbClr val="E5E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6416" autoAdjust="0"/>
  </p:normalViewPr>
  <p:slideViewPr>
    <p:cSldViewPr>
      <p:cViewPr varScale="1">
        <p:scale>
          <a:sx n="119" d="100"/>
          <a:sy n="119" d="100"/>
        </p:scale>
        <p:origin x="108" y="258"/>
      </p:cViewPr>
      <p:guideLst>
        <p:guide orient="horz" pos="1344"/>
        <p:guide orient="horz" pos="573"/>
        <p:guide orient="horz" pos="1798"/>
        <p:guide pos="5360"/>
        <p:guide pos="280"/>
        <p:guide pos="7265"/>
        <p:guide pos="4771"/>
        <p:guide pos="1142"/>
        <p:guide pos="3818"/>
        <p:guide pos="4907"/>
        <p:guide pos="2321"/>
        <p:guide pos="1731"/>
        <p:guide pos="5950"/>
        <p:guide pos="7356"/>
        <p:guide pos="371"/>
        <p:guide pos="2956"/>
        <p:guide pos="3546"/>
        <p:guide pos="6540"/>
        <p:guide orient="horz" pos="2206"/>
        <p:guide orient="horz" pos="2705"/>
        <p:guide orient="horz" pos="3113"/>
        <p:guide orient="horz" pos="3567"/>
      </p:guideLst>
    </p:cSldViewPr>
  </p:slideViewPr>
  <p:outlineViewPr>
    <p:cViewPr>
      <p:scale>
        <a:sx n="33" d="100"/>
        <a:sy n="33" d="100"/>
      </p:scale>
      <p:origin x="0" y="-17214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33" d="100"/>
        <a:sy n="33" d="100"/>
      </p:scale>
      <p:origin x="0" y="-1122"/>
    </p:cViewPr>
  </p:sorterViewPr>
  <p:notesViewPr>
    <p:cSldViewPr showGuides="1">
      <p:cViewPr varScale="1">
        <p:scale>
          <a:sx n="79" d="100"/>
          <a:sy n="79" d="100"/>
        </p:scale>
        <p:origin x="3966" y="96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" Type="http://schemas.openxmlformats.org/officeDocument/2006/relationships/slide" Target="slides/slide1.xml"/><Relationship Id="rId71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A8206-14FE-421C-905D-2ECB6981DF5F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9315F-931E-40B5-A461-5BC42B780F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79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D91F375-ABD4-43B0-95A2-6A338A4A5C04}" type="datetimeFigureOut">
              <a:rPr lang="fr-FR" smtClean="0"/>
              <a:t>22/02/2022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58750" y="768350"/>
            <a:ext cx="67818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3EF5842-04F3-4695-8C7E-60D49603CB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601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312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6561" algn="l" defTabSz="121312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3121" algn="l" defTabSz="121312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19684" algn="l" defTabSz="121312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26242" algn="l" defTabSz="121312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32803" algn="l" defTabSz="121312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39359" algn="l" defTabSz="121312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45922" algn="l" defTabSz="121312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52482" algn="l" defTabSz="121312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i="0" baseline="0" dirty="0"/>
              <a:t>Comment insérer une image d’arrière-plan ?</a:t>
            </a:r>
          </a:p>
          <a:p>
            <a:pPr marL="285750" indent="-285750">
              <a:buFontTx/>
              <a:buChar char="-"/>
            </a:pPr>
            <a:r>
              <a:rPr lang="fr-FR" sz="1600" i="0" dirty="0"/>
              <a:t>Allez</a:t>
            </a:r>
            <a:r>
              <a:rPr lang="fr-FR" sz="1600" i="0" baseline="0" dirty="0"/>
              <a:t> </a:t>
            </a:r>
            <a:r>
              <a:rPr lang="fr-FR" sz="1600" i="0" dirty="0"/>
              <a:t>dans « affichage » &gt; Masque des diapositives</a:t>
            </a:r>
          </a:p>
          <a:p>
            <a:pPr marL="285750" indent="-285750">
              <a:buFontTx/>
              <a:buChar char="-"/>
            </a:pPr>
            <a:r>
              <a:rPr lang="fr-FR" sz="1600" i="0" dirty="0"/>
              <a:t>Choisissez</a:t>
            </a:r>
            <a:r>
              <a:rPr lang="fr-FR" sz="1600" i="0" baseline="0" dirty="0"/>
              <a:t> la slide de couverture</a:t>
            </a:r>
          </a:p>
          <a:p>
            <a:pPr marL="285750" indent="-285750">
              <a:buFontTx/>
              <a:buChar char="-"/>
            </a:pPr>
            <a:r>
              <a:rPr lang="fr-FR" sz="1600" i="0" baseline="0" dirty="0"/>
              <a:t>Effacez l’arrière-plan</a:t>
            </a:r>
          </a:p>
          <a:p>
            <a:pPr marL="285750" indent="-285750">
              <a:buFontTx/>
              <a:buChar char="-"/>
            </a:pPr>
            <a:r>
              <a:rPr lang="fr-FR" sz="1600" i="0" baseline="0" dirty="0"/>
              <a:t>Insérez votre image</a:t>
            </a:r>
          </a:p>
          <a:p>
            <a:pPr marL="285750" indent="-285750">
              <a:buFontTx/>
              <a:buChar char="-"/>
            </a:pPr>
            <a:r>
              <a:rPr lang="fr-FR" sz="1600" i="0" baseline="0" dirty="0"/>
              <a:t>Cliquez sur « Mettre en arrière-plan »</a:t>
            </a:r>
          </a:p>
          <a:p>
            <a:pPr marL="285750" indent="-285750">
              <a:buFontTx/>
              <a:buChar char="-"/>
            </a:pPr>
            <a:r>
              <a:rPr lang="fr-FR" sz="1600" i="0" dirty="0"/>
              <a:t>Ferme</a:t>
            </a:r>
            <a:r>
              <a:rPr lang="fr-FR" sz="1600" i="0" baseline="0" dirty="0"/>
              <a:t>z </a:t>
            </a:r>
            <a:r>
              <a:rPr lang="fr-FR" sz="1600" i="0" dirty="0"/>
              <a:t>le masque des diapositives,</a:t>
            </a:r>
            <a:r>
              <a:rPr lang="fr-FR" sz="1600" i="0" baseline="0" dirty="0"/>
              <a:t> c’est fait !</a:t>
            </a:r>
            <a:endParaRPr lang="fr-FR" sz="1600" i="0" baseline="0" dirty="0"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F5842-04F3-4695-8C7E-60D49603CB5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6165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309D3A3-EBA4-E946-843C-49F4E102D9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841" y="-7251"/>
            <a:ext cx="12134991" cy="6853518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-12841" y="5083545"/>
            <a:ext cx="12134991" cy="177604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78" tIns="119565" rIns="121478" bIns="11956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4780"/>
            <a:endParaRPr lang="fr-FR" sz="1900" dirty="0">
              <a:solidFill>
                <a:srgbClr val="00000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 userDrawn="1">
            <p:ph type="ctrTitle" hasCustomPrompt="1"/>
          </p:nvPr>
        </p:nvSpPr>
        <p:spPr>
          <a:xfrm>
            <a:off x="517290" y="478937"/>
            <a:ext cx="7064085" cy="1334985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800" b="1" cap="all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presentation title </a:t>
            </a:r>
            <a:br>
              <a:rPr lang="en-GB" noProof="0" dirty="0"/>
            </a:br>
            <a:r>
              <a:rPr lang="en-GB" noProof="0" dirty="0"/>
              <a:t>on multi-lines</a:t>
            </a:r>
          </a:p>
        </p:txBody>
      </p:sp>
      <p:sp>
        <p:nvSpPr>
          <p:cNvPr id="3" name="Sous-titr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17290" y="1800794"/>
            <a:ext cx="7063300" cy="43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3300" cap="all" baseline="0">
                <a:solidFill>
                  <a:schemeClr val="tx1"/>
                </a:solidFill>
                <a:latin typeface="+mj-lt"/>
              </a:defRPr>
            </a:lvl1pPr>
            <a:lvl2pPr marL="60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subtitle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826D2E-1D78-6E4F-9C99-53AEDD9EFBF7}"/>
              </a:ext>
            </a:extLst>
          </p:cNvPr>
          <p:cNvSpPr/>
          <p:nvPr userDrawn="1"/>
        </p:nvSpPr>
        <p:spPr>
          <a:xfrm>
            <a:off x="1395940" y="4783401"/>
            <a:ext cx="4629325" cy="603468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78" tIns="119565" rIns="121478" bIns="11956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4780"/>
            <a:endParaRPr lang="fr-FR" sz="1300" dirty="0">
              <a:solidFill>
                <a:srgbClr val="43B02A"/>
              </a:solidFill>
            </a:endParaRP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88BE9EF1-F184-224F-B192-99B7BC2939E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72411" y="4872888"/>
            <a:ext cx="4199800" cy="2160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900" b="0" cap="all" baseline="0">
                <a:solidFill>
                  <a:schemeClr val="bg1"/>
                </a:solidFill>
              </a:defRPr>
            </a:lvl1pPr>
            <a:lvl2pPr marL="607390" indent="0">
              <a:buNone/>
              <a:defRPr sz="2700" b="1"/>
            </a:lvl2pPr>
            <a:lvl3pPr marL="1214780" indent="0">
              <a:buNone/>
              <a:defRPr sz="2400" b="1"/>
            </a:lvl3pPr>
            <a:lvl4pPr marL="1822171" indent="0">
              <a:buNone/>
              <a:defRPr sz="2100" b="1"/>
            </a:lvl4pPr>
            <a:lvl5pPr marL="2429561" indent="0">
              <a:buNone/>
              <a:defRPr sz="2100" b="1"/>
            </a:lvl5pPr>
            <a:lvl6pPr marL="3036951" indent="0">
              <a:buNone/>
              <a:defRPr sz="2100" b="1"/>
            </a:lvl6pPr>
            <a:lvl7pPr marL="3644341" indent="0">
              <a:buNone/>
              <a:defRPr sz="2100" b="1"/>
            </a:lvl7pPr>
            <a:lvl8pPr marL="4251731" indent="0">
              <a:buNone/>
              <a:defRPr sz="2100" b="1"/>
            </a:lvl8pPr>
            <a:lvl9pPr marL="4859122" indent="0">
              <a:buNone/>
              <a:defRPr sz="2100" b="1"/>
            </a:lvl9pPr>
          </a:lstStyle>
          <a:p>
            <a:r>
              <a:rPr lang="en-GB" noProof="0" dirty="0"/>
              <a:t>author’s name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10797132-A486-C447-8F0C-D402415CD98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572411" y="5096460"/>
            <a:ext cx="4199800" cy="2160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900" b="0">
                <a:solidFill>
                  <a:schemeClr val="bg1"/>
                </a:solidFill>
              </a:defRPr>
            </a:lvl1pPr>
            <a:lvl2pPr marL="607390" indent="0">
              <a:buNone/>
              <a:defRPr sz="2700" b="1"/>
            </a:lvl2pPr>
            <a:lvl3pPr marL="1214780" indent="0">
              <a:buNone/>
              <a:defRPr sz="2400" b="1"/>
            </a:lvl3pPr>
            <a:lvl4pPr marL="1822171" indent="0">
              <a:buNone/>
              <a:defRPr sz="2100" b="1"/>
            </a:lvl4pPr>
            <a:lvl5pPr marL="2429561" indent="0">
              <a:buNone/>
              <a:defRPr sz="2100" b="1"/>
            </a:lvl5pPr>
            <a:lvl6pPr marL="3036951" indent="0">
              <a:buNone/>
              <a:defRPr sz="2100" b="1"/>
            </a:lvl6pPr>
            <a:lvl7pPr marL="3644341" indent="0">
              <a:buNone/>
              <a:defRPr sz="2100" b="1"/>
            </a:lvl7pPr>
            <a:lvl8pPr marL="4251731" indent="0">
              <a:buNone/>
              <a:defRPr sz="2100" b="1"/>
            </a:lvl8pPr>
            <a:lvl9pPr marL="4859122" indent="0">
              <a:buNone/>
              <a:defRPr sz="2100" b="1"/>
            </a:lvl9pPr>
          </a:lstStyle>
          <a:p>
            <a:r>
              <a:rPr lang="en-GB" noProof="0" dirty="0"/>
              <a:t>Location, 00/00/2015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23CEB0F-E286-E44D-8A97-64AA269FAF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5" y="5458449"/>
            <a:ext cx="3786909" cy="117763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81355" y="5950074"/>
            <a:ext cx="3145355" cy="29668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07286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 userDrawn="1"/>
        </p:nvCxnSpPr>
        <p:spPr>
          <a:xfrm>
            <a:off x="454155" y="879204"/>
            <a:ext cx="1121537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0" y="867128"/>
            <a:ext cx="12122150" cy="524841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94" tIns="60594" rIns="121194" bIns="60594" rtlCol="0" anchor="ctr"/>
          <a:lstStyle/>
          <a:p>
            <a:pPr algn="ctr" defTabSz="1211878"/>
            <a:endParaRPr lang="pt-PT">
              <a:solidFill>
                <a:srgbClr val="FFFFFF"/>
              </a:solidFill>
            </a:endParaRPr>
          </a:p>
        </p:txBody>
      </p:sp>
      <p:sp>
        <p:nvSpPr>
          <p:cNvPr id="12" name="Titre 9"/>
          <p:cNvSpPr>
            <a:spLocks noGrp="1"/>
          </p:cNvSpPr>
          <p:nvPr>
            <p:ph type="title" hasCustomPrompt="1"/>
          </p:nvPr>
        </p:nvSpPr>
        <p:spPr>
          <a:xfrm>
            <a:off x="454155" y="99048"/>
            <a:ext cx="11215375" cy="745837"/>
          </a:xfrm>
        </p:spPr>
        <p:txBody>
          <a:bodyPr>
            <a:normAutofit/>
          </a:bodyPr>
          <a:lstStyle>
            <a:lvl1pPr>
              <a:defRPr sz="2900" baseline="0"/>
            </a:lvl1pPr>
          </a:lstStyle>
          <a:p>
            <a:r>
              <a:rPr lang="en-GB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0828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989133-EB4F-44C6-8800-018A83D16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977" y="457306"/>
            <a:ext cx="3909709" cy="1600571"/>
          </a:xfrm>
        </p:spPr>
        <p:txBody>
          <a:bodyPr anchor="b"/>
          <a:lstStyle>
            <a:lvl1pPr>
              <a:defRPr sz="3182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B26800-D087-4ABB-9B9A-B26E24D37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3493" y="987654"/>
            <a:ext cx="6136838" cy="4874754"/>
          </a:xfrm>
        </p:spPr>
        <p:txBody>
          <a:bodyPr/>
          <a:lstStyle>
            <a:lvl1pPr>
              <a:defRPr sz="3182"/>
            </a:lvl1pPr>
            <a:lvl2pPr>
              <a:defRPr sz="2784"/>
            </a:lvl2pPr>
            <a:lvl3pPr>
              <a:defRPr sz="2386"/>
            </a:lvl3pPr>
            <a:lvl4pPr>
              <a:defRPr sz="1989"/>
            </a:lvl4pPr>
            <a:lvl5pPr>
              <a:defRPr sz="1989"/>
            </a:lvl5pPr>
            <a:lvl6pPr>
              <a:defRPr sz="1989"/>
            </a:lvl6pPr>
            <a:lvl7pPr>
              <a:defRPr sz="1989"/>
            </a:lvl7pPr>
            <a:lvl8pPr>
              <a:defRPr sz="1989"/>
            </a:lvl8pPr>
            <a:lvl9pPr>
              <a:defRPr sz="1989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D86AE7-EA5E-45D4-89FE-39CC5A2000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4977" y="2057876"/>
            <a:ext cx="3909709" cy="3812471"/>
          </a:xfrm>
        </p:spPr>
        <p:txBody>
          <a:bodyPr/>
          <a:lstStyle>
            <a:lvl1pPr marL="0" indent="0">
              <a:buNone/>
              <a:defRPr sz="1591"/>
            </a:lvl1pPr>
            <a:lvl2pPr marL="454594" indent="0">
              <a:buNone/>
              <a:defRPr sz="1392"/>
            </a:lvl2pPr>
            <a:lvl3pPr marL="909188" indent="0">
              <a:buNone/>
              <a:defRPr sz="1193"/>
            </a:lvl3pPr>
            <a:lvl4pPr marL="1363782" indent="0">
              <a:buNone/>
              <a:defRPr sz="994"/>
            </a:lvl4pPr>
            <a:lvl5pPr marL="1818376" indent="0">
              <a:buNone/>
              <a:defRPr sz="994"/>
            </a:lvl5pPr>
            <a:lvl6pPr marL="2272970" indent="0">
              <a:buNone/>
              <a:defRPr sz="994"/>
            </a:lvl6pPr>
            <a:lvl7pPr marL="2727564" indent="0">
              <a:buNone/>
              <a:defRPr sz="994"/>
            </a:lvl7pPr>
            <a:lvl8pPr marL="3182158" indent="0">
              <a:buNone/>
              <a:defRPr sz="994"/>
            </a:lvl8pPr>
            <a:lvl9pPr marL="3636752" indent="0">
              <a:buNone/>
              <a:defRPr sz="994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47001C3-57E2-4318-98CB-C6FE94001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09E3-7E85-49A8-87C2-DD1511269122}" type="datetimeFigureOut">
              <a:rPr lang="fr-FR" smtClean="0"/>
              <a:t>22/02/2022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56E323B-ADD1-447F-868B-DE418D81E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30A0616-CF1A-4898-AB3A-CD2D663A3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763E-CFA5-4E68-9624-43AE5EB982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3282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5E087D-5EBD-4157-9E33-F0A78953D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8D6D0F-A318-4940-AB8A-0F8D750BA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4B5AF1-DA16-426C-9FCD-D9F45D041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09E3-7E85-49A8-87C2-DD1511269122}" type="datetimeFigureOut">
              <a:rPr lang="fr-FR" smtClean="0"/>
              <a:t>22/02/2022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2CB1AD-FFF0-453F-8769-9D7B0359E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8BDE45-8209-4EA7-8E2A-12C05D7F5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763E-CFA5-4E68-9624-43AE5EB982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0963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309D3A3-EBA4-E946-843C-49F4E102D9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841" y="-7251"/>
            <a:ext cx="12134991" cy="6853518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-12841" y="5083545"/>
            <a:ext cx="12134991" cy="177604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78" tIns="119565" rIns="121478" bIns="11956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4780"/>
            <a:endParaRPr lang="fr-FR" sz="1900" dirty="0">
              <a:solidFill>
                <a:srgbClr val="00000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 userDrawn="1">
            <p:ph type="ctrTitle" hasCustomPrompt="1"/>
          </p:nvPr>
        </p:nvSpPr>
        <p:spPr>
          <a:xfrm>
            <a:off x="517290" y="478937"/>
            <a:ext cx="7064085" cy="1334985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800" b="1" cap="all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presentation title </a:t>
            </a:r>
            <a:br>
              <a:rPr lang="en-GB" noProof="0" dirty="0"/>
            </a:br>
            <a:r>
              <a:rPr lang="en-GB" noProof="0" dirty="0"/>
              <a:t>on multi-lines</a:t>
            </a:r>
          </a:p>
        </p:txBody>
      </p:sp>
      <p:sp>
        <p:nvSpPr>
          <p:cNvPr id="3" name="Sous-titr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17290" y="1800794"/>
            <a:ext cx="7063300" cy="43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3300" cap="all" baseline="0">
                <a:solidFill>
                  <a:schemeClr val="tx1"/>
                </a:solidFill>
                <a:latin typeface="+mj-lt"/>
              </a:defRPr>
            </a:lvl1pPr>
            <a:lvl2pPr marL="60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subtitle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826D2E-1D78-6E4F-9C99-53AEDD9EFBF7}"/>
              </a:ext>
            </a:extLst>
          </p:cNvPr>
          <p:cNvSpPr/>
          <p:nvPr userDrawn="1"/>
        </p:nvSpPr>
        <p:spPr>
          <a:xfrm>
            <a:off x="1395940" y="4783401"/>
            <a:ext cx="4629325" cy="603468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78" tIns="119565" rIns="121478" bIns="11956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4780"/>
            <a:endParaRPr lang="fr-FR" sz="1300" dirty="0">
              <a:solidFill>
                <a:srgbClr val="43B02A"/>
              </a:solidFill>
            </a:endParaRP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88BE9EF1-F184-224F-B192-99B7BC2939E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72411" y="4872888"/>
            <a:ext cx="4199800" cy="2160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900" b="0" cap="all" baseline="0">
                <a:solidFill>
                  <a:schemeClr val="bg1"/>
                </a:solidFill>
              </a:defRPr>
            </a:lvl1pPr>
            <a:lvl2pPr marL="607390" indent="0">
              <a:buNone/>
              <a:defRPr sz="2700" b="1"/>
            </a:lvl2pPr>
            <a:lvl3pPr marL="1214780" indent="0">
              <a:buNone/>
              <a:defRPr sz="2400" b="1"/>
            </a:lvl3pPr>
            <a:lvl4pPr marL="1822171" indent="0">
              <a:buNone/>
              <a:defRPr sz="2100" b="1"/>
            </a:lvl4pPr>
            <a:lvl5pPr marL="2429561" indent="0">
              <a:buNone/>
              <a:defRPr sz="2100" b="1"/>
            </a:lvl5pPr>
            <a:lvl6pPr marL="3036951" indent="0">
              <a:buNone/>
              <a:defRPr sz="2100" b="1"/>
            </a:lvl6pPr>
            <a:lvl7pPr marL="3644341" indent="0">
              <a:buNone/>
              <a:defRPr sz="2100" b="1"/>
            </a:lvl7pPr>
            <a:lvl8pPr marL="4251731" indent="0">
              <a:buNone/>
              <a:defRPr sz="2100" b="1"/>
            </a:lvl8pPr>
            <a:lvl9pPr marL="4859122" indent="0">
              <a:buNone/>
              <a:defRPr sz="2100" b="1"/>
            </a:lvl9pPr>
          </a:lstStyle>
          <a:p>
            <a:r>
              <a:rPr lang="en-GB" noProof="0" dirty="0"/>
              <a:t>author’s name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10797132-A486-C447-8F0C-D402415CD98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572411" y="5096460"/>
            <a:ext cx="4199800" cy="2160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900" b="0">
                <a:solidFill>
                  <a:schemeClr val="bg1"/>
                </a:solidFill>
              </a:defRPr>
            </a:lvl1pPr>
            <a:lvl2pPr marL="607390" indent="0">
              <a:buNone/>
              <a:defRPr sz="2700" b="1"/>
            </a:lvl2pPr>
            <a:lvl3pPr marL="1214780" indent="0">
              <a:buNone/>
              <a:defRPr sz="2400" b="1"/>
            </a:lvl3pPr>
            <a:lvl4pPr marL="1822171" indent="0">
              <a:buNone/>
              <a:defRPr sz="2100" b="1"/>
            </a:lvl4pPr>
            <a:lvl5pPr marL="2429561" indent="0">
              <a:buNone/>
              <a:defRPr sz="2100" b="1"/>
            </a:lvl5pPr>
            <a:lvl6pPr marL="3036951" indent="0">
              <a:buNone/>
              <a:defRPr sz="2100" b="1"/>
            </a:lvl6pPr>
            <a:lvl7pPr marL="3644341" indent="0">
              <a:buNone/>
              <a:defRPr sz="2100" b="1"/>
            </a:lvl7pPr>
            <a:lvl8pPr marL="4251731" indent="0">
              <a:buNone/>
              <a:defRPr sz="2100" b="1"/>
            </a:lvl8pPr>
            <a:lvl9pPr marL="4859122" indent="0">
              <a:buNone/>
              <a:defRPr sz="2100" b="1"/>
            </a:lvl9pPr>
          </a:lstStyle>
          <a:p>
            <a:r>
              <a:rPr lang="en-GB" noProof="0" dirty="0"/>
              <a:t>Location, 00/00/2015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23CEB0F-E286-E44D-8A97-64AA269FAF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5" y="5458449"/>
            <a:ext cx="3786909" cy="117763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81355" y="5950074"/>
            <a:ext cx="3145355" cy="29668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34317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3F61434-0273-0C42-A2A5-CB90B42A2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22150" cy="6832945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-12841" y="5083545"/>
            <a:ext cx="12134991" cy="177604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78" tIns="119565" rIns="121478" bIns="11956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4780"/>
            <a:endParaRPr lang="fr-FR" sz="1900" dirty="0">
              <a:solidFill>
                <a:srgbClr val="00000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17290" y="478937"/>
            <a:ext cx="7064085" cy="1334985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800" b="1" cap="all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presentation title </a:t>
            </a:r>
            <a:br>
              <a:rPr lang="en-GB" noProof="0" dirty="0"/>
            </a:br>
            <a:r>
              <a:rPr lang="en-GB" noProof="0" dirty="0"/>
              <a:t>on multi-lines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17290" y="1800794"/>
            <a:ext cx="7063300" cy="43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3300" cap="all" baseline="0">
                <a:solidFill>
                  <a:schemeClr val="tx1"/>
                </a:solidFill>
                <a:latin typeface="+mj-lt"/>
              </a:defRPr>
            </a:lvl1pPr>
            <a:lvl2pPr marL="60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subtitle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91B2BD7-90CE-AB4E-A229-32659B659F5F}"/>
              </a:ext>
            </a:extLst>
          </p:cNvPr>
          <p:cNvSpPr/>
          <p:nvPr userDrawn="1"/>
        </p:nvSpPr>
        <p:spPr>
          <a:xfrm>
            <a:off x="1395940" y="4783401"/>
            <a:ext cx="4629325" cy="603468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78" tIns="119565" rIns="121478" bIns="11956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4780"/>
            <a:endParaRPr lang="fr-FR" sz="1300" dirty="0">
              <a:solidFill>
                <a:srgbClr val="43B02A"/>
              </a:solidFill>
            </a:endParaRP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D25B6D2E-92E0-3845-929B-D1EC48E1CE1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72411" y="4872888"/>
            <a:ext cx="4199800" cy="2160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900" b="0" cap="all" baseline="0">
                <a:solidFill>
                  <a:schemeClr val="bg1"/>
                </a:solidFill>
              </a:defRPr>
            </a:lvl1pPr>
            <a:lvl2pPr marL="607390" indent="0">
              <a:buNone/>
              <a:defRPr sz="2700" b="1"/>
            </a:lvl2pPr>
            <a:lvl3pPr marL="1214780" indent="0">
              <a:buNone/>
              <a:defRPr sz="2400" b="1"/>
            </a:lvl3pPr>
            <a:lvl4pPr marL="1822171" indent="0">
              <a:buNone/>
              <a:defRPr sz="2100" b="1"/>
            </a:lvl4pPr>
            <a:lvl5pPr marL="2429561" indent="0">
              <a:buNone/>
              <a:defRPr sz="2100" b="1"/>
            </a:lvl5pPr>
            <a:lvl6pPr marL="3036951" indent="0">
              <a:buNone/>
              <a:defRPr sz="2100" b="1"/>
            </a:lvl6pPr>
            <a:lvl7pPr marL="3644341" indent="0">
              <a:buNone/>
              <a:defRPr sz="2100" b="1"/>
            </a:lvl7pPr>
            <a:lvl8pPr marL="4251731" indent="0">
              <a:buNone/>
              <a:defRPr sz="2100" b="1"/>
            </a:lvl8pPr>
            <a:lvl9pPr marL="4859122" indent="0">
              <a:buNone/>
              <a:defRPr sz="2100" b="1"/>
            </a:lvl9pPr>
          </a:lstStyle>
          <a:p>
            <a:r>
              <a:rPr lang="en-GB" noProof="0" dirty="0"/>
              <a:t>author’s name</a:t>
            </a: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35343556-52A6-0943-B0EE-5B3202826060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572411" y="5096460"/>
            <a:ext cx="4199800" cy="2160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900" b="0">
                <a:solidFill>
                  <a:schemeClr val="bg1"/>
                </a:solidFill>
              </a:defRPr>
            </a:lvl1pPr>
            <a:lvl2pPr marL="607390" indent="0">
              <a:buNone/>
              <a:defRPr sz="2700" b="1"/>
            </a:lvl2pPr>
            <a:lvl3pPr marL="1214780" indent="0">
              <a:buNone/>
              <a:defRPr sz="2400" b="1"/>
            </a:lvl3pPr>
            <a:lvl4pPr marL="1822171" indent="0">
              <a:buNone/>
              <a:defRPr sz="2100" b="1"/>
            </a:lvl4pPr>
            <a:lvl5pPr marL="2429561" indent="0">
              <a:buNone/>
              <a:defRPr sz="2100" b="1"/>
            </a:lvl5pPr>
            <a:lvl6pPr marL="3036951" indent="0">
              <a:buNone/>
              <a:defRPr sz="2100" b="1"/>
            </a:lvl6pPr>
            <a:lvl7pPr marL="3644341" indent="0">
              <a:buNone/>
              <a:defRPr sz="2100" b="1"/>
            </a:lvl7pPr>
            <a:lvl8pPr marL="4251731" indent="0">
              <a:buNone/>
              <a:defRPr sz="2100" b="1"/>
            </a:lvl8pPr>
            <a:lvl9pPr marL="4859122" indent="0">
              <a:buNone/>
              <a:defRPr sz="2100" b="1"/>
            </a:lvl9pPr>
          </a:lstStyle>
          <a:p>
            <a:r>
              <a:rPr lang="en-GB" noProof="0" dirty="0"/>
              <a:t>Location, 00/00/2015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01DF4410-4461-6344-8A69-73292B2F9A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5" y="5458449"/>
            <a:ext cx="3786909" cy="117763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81355" y="5950074"/>
            <a:ext cx="3145355" cy="29668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58255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ChristineB\Seenk-D\BNPP\2015-05\fond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6" y="2"/>
            <a:ext cx="12122151" cy="685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0" y="5083545"/>
            <a:ext cx="12127105" cy="177604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78" tIns="119565" rIns="121478" bIns="11956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4780"/>
            <a:endParaRPr lang="fr-FR" sz="1900" dirty="0">
              <a:solidFill>
                <a:srgbClr val="000000"/>
              </a:solidFill>
            </a:endParaRPr>
          </a:p>
        </p:txBody>
      </p:sp>
      <p:sp>
        <p:nvSpPr>
          <p:cNvPr id="15" name="Titre 1"/>
          <p:cNvSpPr>
            <a:spLocks noGrp="1"/>
          </p:cNvSpPr>
          <p:nvPr>
            <p:ph type="ctrTitle" hasCustomPrompt="1"/>
          </p:nvPr>
        </p:nvSpPr>
        <p:spPr>
          <a:xfrm>
            <a:off x="517290" y="478937"/>
            <a:ext cx="7064085" cy="1334985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800" b="1" cap="all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presentation title </a:t>
            </a:r>
            <a:br>
              <a:rPr lang="en-GB" noProof="0" dirty="0"/>
            </a:br>
            <a:r>
              <a:rPr lang="en-GB" noProof="0" dirty="0"/>
              <a:t>on multi-lines</a:t>
            </a:r>
          </a:p>
        </p:txBody>
      </p:sp>
      <p:sp>
        <p:nvSpPr>
          <p:cNvPr id="1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17290" y="1800794"/>
            <a:ext cx="7063300" cy="43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3300" cap="all" baseline="0">
                <a:solidFill>
                  <a:schemeClr val="tx1"/>
                </a:solidFill>
                <a:latin typeface="+mj-lt"/>
              </a:defRPr>
            </a:lvl1pPr>
            <a:lvl2pPr marL="60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subtitle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EE377D3-1526-EA40-B0BA-4F8D0EA15FEE}"/>
              </a:ext>
            </a:extLst>
          </p:cNvPr>
          <p:cNvSpPr/>
          <p:nvPr userDrawn="1"/>
        </p:nvSpPr>
        <p:spPr>
          <a:xfrm>
            <a:off x="1395940" y="4783401"/>
            <a:ext cx="4629325" cy="603468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78" tIns="119565" rIns="121478" bIns="11956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4780"/>
            <a:endParaRPr lang="fr-FR" sz="1300" dirty="0">
              <a:solidFill>
                <a:srgbClr val="43B02A"/>
              </a:solidFill>
            </a:endParaRP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1A0513CA-23BF-D94B-8F5C-737DAAA8AE5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72411" y="4872888"/>
            <a:ext cx="4199800" cy="2160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900" b="0" cap="all" baseline="0">
                <a:solidFill>
                  <a:schemeClr val="bg1"/>
                </a:solidFill>
              </a:defRPr>
            </a:lvl1pPr>
            <a:lvl2pPr marL="607390" indent="0">
              <a:buNone/>
              <a:defRPr sz="2700" b="1"/>
            </a:lvl2pPr>
            <a:lvl3pPr marL="1214780" indent="0">
              <a:buNone/>
              <a:defRPr sz="2400" b="1"/>
            </a:lvl3pPr>
            <a:lvl4pPr marL="1822171" indent="0">
              <a:buNone/>
              <a:defRPr sz="2100" b="1"/>
            </a:lvl4pPr>
            <a:lvl5pPr marL="2429561" indent="0">
              <a:buNone/>
              <a:defRPr sz="2100" b="1"/>
            </a:lvl5pPr>
            <a:lvl6pPr marL="3036951" indent="0">
              <a:buNone/>
              <a:defRPr sz="2100" b="1"/>
            </a:lvl6pPr>
            <a:lvl7pPr marL="3644341" indent="0">
              <a:buNone/>
              <a:defRPr sz="2100" b="1"/>
            </a:lvl7pPr>
            <a:lvl8pPr marL="4251731" indent="0">
              <a:buNone/>
              <a:defRPr sz="2100" b="1"/>
            </a:lvl8pPr>
            <a:lvl9pPr marL="4859122" indent="0">
              <a:buNone/>
              <a:defRPr sz="2100" b="1"/>
            </a:lvl9pPr>
          </a:lstStyle>
          <a:p>
            <a:r>
              <a:rPr lang="en-GB" noProof="0" dirty="0"/>
              <a:t>author’s name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04093FB8-107F-5341-A7E7-91BBDF05132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572411" y="5096460"/>
            <a:ext cx="4199800" cy="2160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900" b="0">
                <a:solidFill>
                  <a:schemeClr val="bg1"/>
                </a:solidFill>
              </a:defRPr>
            </a:lvl1pPr>
            <a:lvl2pPr marL="607390" indent="0">
              <a:buNone/>
              <a:defRPr sz="2700" b="1"/>
            </a:lvl2pPr>
            <a:lvl3pPr marL="1214780" indent="0">
              <a:buNone/>
              <a:defRPr sz="2400" b="1"/>
            </a:lvl3pPr>
            <a:lvl4pPr marL="1822171" indent="0">
              <a:buNone/>
              <a:defRPr sz="2100" b="1"/>
            </a:lvl4pPr>
            <a:lvl5pPr marL="2429561" indent="0">
              <a:buNone/>
              <a:defRPr sz="2100" b="1"/>
            </a:lvl5pPr>
            <a:lvl6pPr marL="3036951" indent="0">
              <a:buNone/>
              <a:defRPr sz="2100" b="1"/>
            </a:lvl6pPr>
            <a:lvl7pPr marL="3644341" indent="0">
              <a:buNone/>
              <a:defRPr sz="2100" b="1"/>
            </a:lvl7pPr>
            <a:lvl8pPr marL="4251731" indent="0">
              <a:buNone/>
              <a:defRPr sz="2100" b="1"/>
            </a:lvl8pPr>
            <a:lvl9pPr marL="4859122" indent="0">
              <a:buNone/>
              <a:defRPr sz="2100" b="1"/>
            </a:lvl9pPr>
          </a:lstStyle>
          <a:p>
            <a:r>
              <a:rPr lang="en-GB" noProof="0" dirty="0"/>
              <a:t>Location, 00/00/2015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84624AD8-89E7-274D-9E08-A52A476BD9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5" y="5458449"/>
            <a:ext cx="3786909" cy="117763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81355" y="5950074"/>
            <a:ext cx="3145355" cy="29668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59404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solidFill>
                  <a:srgbClr val="000000"/>
                </a:solidFill>
              </a:rPr>
              <a:t>Presentation 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solidFill>
                  <a:srgbClr val="000000"/>
                </a:solidFill>
              </a:rPr>
              <a:t>|  00/00/0000  |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6219AF-F5ED-455B-A512-B03AB3602319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462285" y="332733"/>
            <a:ext cx="6171554" cy="4105406"/>
          </a:xfrm>
          <a:prstGeom prst="rect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78" tIns="119565" rIns="121478" bIns="11956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4099" defTabSz="1214780">
              <a:lnSpc>
                <a:spcPct val="120000"/>
              </a:lnSpc>
            </a:pPr>
            <a:r>
              <a:rPr lang="en-GB" sz="1600" b="1" u="sng" dirty="0">
                <a:solidFill>
                  <a:srgbClr val="000000"/>
                </a:solidFill>
              </a:rPr>
              <a:t>HOW TO INSERT A PICTURE ON A SLIDE WITH SEVERAL SHAPES?</a:t>
            </a:r>
          </a:p>
          <a:p>
            <a:pPr marL="234099" defTabSz="1214780">
              <a:lnSpc>
                <a:spcPct val="120000"/>
              </a:lnSpc>
            </a:pPr>
            <a:endParaRPr lang="en-GB" sz="1600" u="sng" dirty="0">
              <a:solidFill>
                <a:srgbClr val="000000"/>
              </a:solidFill>
            </a:endParaRPr>
          </a:p>
          <a:p>
            <a:pPr marL="478742" indent="-244643" defTabSz="1214780">
              <a:lnSpc>
                <a:spcPct val="120000"/>
              </a:lnSpc>
              <a:buFont typeface="Courier New" panose="02070309020205020404" pitchFamily="49" charset="0"/>
              <a:buChar char="o"/>
              <a:tabLst>
                <a:tab pos="2140629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View </a:t>
            </a:r>
            <a:r>
              <a:rPr lang="en-GB" sz="1600" dirty="0">
                <a:solidFill>
                  <a:srgbClr val="000000"/>
                </a:solidFill>
                <a:sym typeface="Wingdings 3"/>
              </a:rPr>
              <a:t> Slide Master</a:t>
            </a:r>
          </a:p>
          <a:p>
            <a:pPr marL="478742" indent="-244643" defTabSz="1214780">
              <a:lnSpc>
                <a:spcPct val="120000"/>
              </a:lnSpc>
              <a:buFont typeface="Courier New" panose="02070309020205020404" pitchFamily="49" charset="0"/>
              <a:buChar char="o"/>
              <a:tabLst>
                <a:tab pos="2140629" algn="l"/>
              </a:tabLst>
            </a:pPr>
            <a:r>
              <a:rPr lang="en-GB" sz="1600" dirty="0">
                <a:solidFill>
                  <a:srgbClr val="000000"/>
                </a:solidFill>
                <a:sym typeface="Wingdings 3"/>
              </a:rPr>
              <a:t>Choose slide Title with picture</a:t>
            </a:r>
          </a:p>
          <a:p>
            <a:pPr marL="478742" indent="-244643" defTabSz="1214780">
              <a:lnSpc>
                <a:spcPct val="120000"/>
              </a:lnSpc>
              <a:buFont typeface="Courier New" panose="02070309020205020404" pitchFamily="49" charset="0"/>
              <a:buChar char="o"/>
              <a:tabLst>
                <a:tab pos="2140629" algn="l"/>
              </a:tabLst>
            </a:pPr>
            <a:r>
              <a:rPr lang="en-GB" sz="1600" dirty="0">
                <a:solidFill>
                  <a:srgbClr val="000000"/>
                </a:solidFill>
                <a:sym typeface="Wingdings 3"/>
              </a:rPr>
              <a:t>Insert your picture</a:t>
            </a:r>
          </a:p>
          <a:p>
            <a:pPr marL="478742" indent="-244643" defTabSz="1214780">
              <a:lnSpc>
                <a:spcPct val="120000"/>
              </a:lnSpc>
              <a:buFont typeface="Courier New" panose="02070309020205020404" pitchFamily="49" charset="0"/>
              <a:buChar char="o"/>
              <a:tabLst>
                <a:tab pos="2140629" algn="l"/>
              </a:tabLst>
            </a:pPr>
            <a:r>
              <a:rPr lang="en-GB" sz="1600" dirty="0">
                <a:solidFill>
                  <a:srgbClr val="000000"/>
                </a:solidFill>
                <a:sym typeface="Wingdings 3"/>
              </a:rPr>
              <a:t>Right click on picture, choose Send Backward</a:t>
            </a:r>
          </a:p>
          <a:p>
            <a:pPr marL="478742" indent="-244643" defTabSz="1214780">
              <a:lnSpc>
                <a:spcPct val="120000"/>
              </a:lnSpc>
              <a:buFont typeface="Courier New" panose="02070309020205020404" pitchFamily="49" charset="0"/>
              <a:buChar char="o"/>
              <a:tabLst>
                <a:tab pos="2140629" algn="l"/>
              </a:tabLst>
              <a:defRPr/>
            </a:pPr>
            <a:r>
              <a:rPr lang="en-GB" sz="1600" dirty="0">
                <a:solidFill>
                  <a:srgbClr val="000000"/>
                </a:solidFill>
                <a:sym typeface="Wingdings 3"/>
              </a:rPr>
              <a:t>Delete the slide with text</a:t>
            </a:r>
            <a:br>
              <a:rPr lang="en-GB" sz="1600" dirty="0">
                <a:solidFill>
                  <a:srgbClr val="000000"/>
                </a:solidFill>
                <a:sym typeface="Wingdings 3"/>
              </a:rPr>
            </a:br>
            <a:r>
              <a:rPr lang="en-GB" sz="1600" dirty="0">
                <a:solidFill>
                  <a:srgbClr val="000000"/>
                </a:solidFill>
                <a:sym typeface="Wingdings 3"/>
              </a:rPr>
              <a:t>(just to show right place and size for the picture)</a:t>
            </a:r>
          </a:p>
          <a:p>
            <a:pPr marL="234099" defTabSz="1214780">
              <a:lnSpc>
                <a:spcPct val="120000"/>
              </a:lnSpc>
              <a:buFont typeface="Courier New" panose="02070309020205020404" pitchFamily="49" charset="0"/>
              <a:buNone/>
            </a:pPr>
            <a:endParaRPr lang="en-GB" sz="1600" dirty="0">
              <a:solidFill>
                <a:srgbClr val="000000"/>
              </a:solidFill>
              <a:sym typeface="Wingdings 3"/>
            </a:endParaRPr>
          </a:p>
          <a:p>
            <a:pPr marL="234099" defTabSz="1214780">
              <a:lnSpc>
                <a:spcPct val="120000"/>
              </a:lnSpc>
              <a:buFont typeface="Courier New" panose="02070309020205020404" pitchFamily="49" charset="0"/>
              <a:buNone/>
            </a:pPr>
            <a:r>
              <a:rPr lang="en-GB" sz="1600" dirty="0">
                <a:solidFill>
                  <a:srgbClr val="000000"/>
                </a:solidFill>
                <a:sym typeface="Wingdings 3"/>
              </a:rPr>
              <a:t>To create many same slides with different pictures: </a:t>
            </a:r>
          </a:p>
          <a:p>
            <a:pPr marL="234099" defTabSz="1214780">
              <a:lnSpc>
                <a:spcPct val="120000"/>
              </a:lnSpc>
              <a:buFont typeface="Courier New" panose="02070309020205020404" pitchFamily="49" charset="0"/>
              <a:buNone/>
            </a:pPr>
            <a:r>
              <a:rPr lang="en-GB" sz="1600" dirty="0">
                <a:solidFill>
                  <a:srgbClr val="000000"/>
                </a:solidFill>
                <a:sym typeface="Wingdings 3"/>
              </a:rPr>
              <a:t>copy/paste this slide and change the picture</a:t>
            </a:r>
          </a:p>
          <a:p>
            <a:pPr marL="234099" defTabSz="1214780">
              <a:lnSpc>
                <a:spcPct val="120000"/>
              </a:lnSpc>
              <a:buFont typeface="Courier New" panose="02070309020205020404" pitchFamily="49" charset="0"/>
              <a:buNone/>
            </a:pPr>
            <a:endParaRPr lang="en-GB" sz="1600" dirty="0">
              <a:solidFill>
                <a:srgbClr val="000000"/>
              </a:solidFill>
              <a:sym typeface="Wingdings 3"/>
            </a:endParaRPr>
          </a:p>
          <a:p>
            <a:pPr marL="234099" defTabSz="1214780">
              <a:lnSpc>
                <a:spcPct val="120000"/>
              </a:lnSpc>
              <a:buFont typeface="Courier New" panose="02070309020205020404" pitchFamily="49" charset="0"/>
              <a:buNone/>
            </a:pPr>
            <a:r>
              <a:rPr lang="en-GB" sz="1600" dirty="0">
                <a:solidFill>
                  <a:srgbClr val="000000"/>
                </a:solidFill>
                <a:sym typeface="Wingdings 3"/>
              </a:rPr>
              <a:t>ATTENTION : do not insert the picture with Format Background</a:t>
            </a:r>
            <a:endParaRPr lang="en-GB" sz="1600" dirty="0">
              <a:solidFill>
                <a:srgbClr val="000000"/>
              </a:solidFill>
            </a:endParaRPr>
          </a:p>
        </p:txBody>
      </p:sp>
      <p:pic>
        <p:nvPicPr>
          <p:cNvPr id="9220" name="Picture 4" descr="http://www.google.fr/url?source=imglanding&amp;ct=img&amp;q=http://www.mydigitallife.info/wp-content/uploads/2010/06/ppt-master-slide.jpg&amp;sa=X&amp;ei=qWJoVcaVKMzeUbS3gIgE&amp;ved=0CAkQ8wc4Ig&amp;usg=AFQjCNFRVOwtBibdUtmdbmupjDYh2rvQkA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1209" y="332733"/>
            <a:ext cx="3469071" cy="71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/>
          <p:cNvGrpSpPr/>
          <p:nvPr userDrawn="1"/>
        </p:nvGrpSpPr>
        <p:grpSpPr>
          <a:xfrm>
            <a:off x="6824761" y="1896372"/>
            <a:ext cx="4805519" cy="4143738"/>
            <a:chOff x="4633595" y="1895912"/>
            <a:chExt cx="4402901" cy="3846138"/>
          </a:xfrm>
        </p:grpSpPr>
        <p:pic>
          <p:nvPicPr>
            <p:cNvPr id="9224" name="Picture 8"/>
            <p:cNvPicPr>
              <a:picLocks noChangeAspect="1" noChangeArrowheads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33597" y="1895912"/>
              <a:ext cx="4402899" cy="308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33595" y="2675364"/>
              <a:ext cx="4402901" cy="3066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6" name="Picture 10" descr="C:\Users\ChristineB\Desktop\Sans titre 6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0733" y="3462202"/>
            <a:ext cx="2971276" cy="222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://www.google.fr/url?source=imglanding&amp;ct=img&amp;q=http://www.dvd-ppt-slideshow.com/blog/wp-content/uploads/2012/08/texture-powerpoint-theme-2.png&amp;sa=X&amp;ei=Gm1oVc2wJcu3Ub-DgMgF&amp;ved=0CAkQ8wc&amp;usg=AFQjCNFmMM-KW7TpX3rDpuxzu9nx4s4UTw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8782" y="4785530"/>
            <a:ext cx="2100133" cy="124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462285" y="4621475"/>
            <a:ext cx="2353130" cy="413549"/>
          </a:xfrm>
          <a:prstGeom prst="rect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78" tIns="119565" rIns="121478" bIns="11956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4780"/>
            <a:r>
              <a:rPr lang="en-GB" b="1" dirty="0">
                <a:solidFill>
                  <a:srgbClr val="D0DF00"/>
                </a:solidFill>
                <a:sym typeface="Wingdings 3"/>
              </a:rPr>
              <a:t></a:t>
            </a:r>
            <a:r>
              <a:rPr lang="en-GB" sz="1900" dirty="0">
                <a:solidFill>
                  <a:srgbClr val="FFFFFF"/>
                </a:solidFill>
                <a:sym typeface="Wingdings 3"/>
              </a:rPr>
              <a:t>   </a:t>
            </a:r>
            <a:r>
              <a:rPr lang="en-GB" sz="1900" dirty="0">
                <a:solidFill>
                  <a:srgbClr val="FFFFFF"/>
                </a:solidFill>
              </a:rPr>
              <a:t>NOT TO DO</a:t>
            </a:r>
            <a:r>
              <a:rPr lang="en-GB" b="1" dirty="0">
                <a:solidFill>
                  <a:srgbClr val="D0DF00"/>
                </a:solidFill>
                <a:sym typeface="Wingdings 3"/>
              </a:rPr>
              <a:t></a:t>
            </a:r>
            <a:endParaRPr lang="en-GB" dirty="0">
              <a:solidFill>
                <a:srgbClr val="D0D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874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14"/>
          <p:cNvCxnSpPr/>
          <p:nvPr userDrawn="1"/>
        </p:nvCxnSpPr>
        <p:spPr>
          <a:xfrm>
            <a:off x="454155" y="6103853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-21245" y="608365"/>
            <a:ext cx="692237" cy="0"/>
          </a:xfrm>
          <a:prstGeom prst="line">
            <a:avLst/>
          </a:prstGeom>
          <a:ln>
            <a:solidFill>
              <a:srgbClr val="009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1054" y="163357"/>
            <a:ext cx="7063300" cy="4321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1" cap="all" spc="300" baseline="0">
                <a:solidFill>
                  <a:schemeClr val="tx2"/>
                </a:solidFill>
                <a:latin typeface="BNPP Sans Condensed" panose="02000000000000000000" pitchFamily="2" charset="0"/>
              </a:defRPr>
            </a:lvl1pPr>
            <a:lvl2pPr marL="60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INSERT TITLE</a:t>
            </a:r>
          </a:p>
        </p:txBody>
      </p:sp>
      <p:pic>
        <p:nvPicPr>
          <p:cNvPr id="12" name="Image 11" descr="PPT_43-06.png">
            <a:extLst>
              <a:ext uri="{FF2B5EF4-FFF2-40B4-BE49-F238E27FC236}">
                <a16:creationId xmlns:a16="http://schemas.microsoft.com/office/drawing/2014/main" id="{3685EB29-D7A6-694B-8856-D08B7EC22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2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69845" y="6403082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56346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-21245" y="608365"/>
            <a:ext cx="692237" cy="0"/>
          </a:xfrm>
          <a:prstGeom prst="line">
            <a:avLst/>
          </a:prstGeom>
          <a:ln>
            <a:solidFill>
              <a:srgbClr val="009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1054" y="163357"/>
            <a:ext cx="7063300" cy="4321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1" cap="all" spc="300" baseline="0">
                <a:solidFill>
                  <a:schemeClr val="tx2"/>
                </a:solidFill>
                <a:latin typeface="BNPP Sans Condensed" panose="02000000000000000000" pitchFamily="2" charset="0"/>
              </a:defRPr>
            </a:lvl1pPr>
            <a:lvl2pPr marL="60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107406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14"/>
          <p:cNvCxnSpPr/>
          <p:nvPr userDrawn="1"/>
        </p:nvCxnSpPr>
        <p:spPr>
          <a:xfrm>
            <a:off x="454155" y="6103853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PPT_43-06.png">
            <a:extLst>
              <a:ext uri="{FF2B5EF4-FFF2-40B4-BE49-F238E27FC236}">
                <a16:creationId xmlns:a16="http://schemas.microsoft.com/office/drawing/2014/main" id="{639DD4DB-2DEC-7F47-9C93-C86E397B25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2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69845" y="6403082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04777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3F61434-0273-0C42-A2A5-CB90B42A2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22150" cy="6832945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-12841" y="5083545"/>
            <a:ext cx="12134991" cy="177604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78" tIns="119565" rIns="121478" bIns="11956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4780"/>
            <a:endParaRPr lang="fr-FR" sz="1900" dirty="0">
              <a:solidFill>
                <a:srgbClr val="00000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17290" y="478937"/>
            <a:ext cx="7064085" cy="1334985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800" b="1" cap="all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presentation title </a:t>
            </a:r>
            <a:br>
              <a:rPr lang="en-GB" noProof="0" dirty="0"/>
            </a:br>
            <a:r>
              <a:rPr lang="en-GB" noProof="0" dirty="0"/>
              <a:t>on multi-lines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17290" y="1800794"/>
            <a:ext cx="7063300" cy="43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3300" cap="all" baseline="0">
                <a:solidFill>
                  <a:schemeClr val="tx1"/>
                </a:solidFill>
                <a:latin typeface="+mj-lt"/>
              </a:defRPr>
            </a:lvl1pPr>
            <a:lvl2pPr marL="60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subtitle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91B2BD7-90CE-AB4E-A229-32659B659F5F}"/>
              </a:ext>
            </a:extLst>
          </p:cNvPr>
          <p:cNvSpPr/>
          <p:nvPr userDrawn="1"/>
        </p:nvSpPr>
        <p:spPr>
          <a:xfrm>
            <a:off x="1395940" y="4783401"/>
            <a:ext cx="4629325" cy="603468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78" tIns="119565" rIns="121478" bIns="11956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4780"/>
            <a:endParaRPr lang="fr-FR" sz="1300" dirty="0">
              <a:solidFill>
                <a:srgbClr val="43B02A"/>
              </a:solidFill>
            </a:endParaRP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D25B6D2E-92E0-3845-929B-D1EC48E1CE1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72411" y="4872888"/>
            <a:ext cx="4199800" cy="2160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900" b="0" cap="all" baseline="0">
                <a:solidFill>
                  <a:schemeClr val="bg1"/>
                </a:solidFill>
              </a:defRPr>
            </a:lvl1pPr>
            <a:lvl2pPr marL="607390" indent="0">
              <a:buNone/>
              <a:defRPr sz="2700" b="1"/>
            </a:lvl2pPr>
            <a:lvl3pPr marL="1214780" indent="0">
              <a:buNone/>
              <a:defRPr sz="2400" b="1"/>
            </a:lvl3pPr>
            <a:lvl4pPr marL="1822171" indent="0">
              <a:buNone/>
              <a:defRPr sz="2100" b="1"/>
            </a:lvl4pPr>
            <a:lvl5pPr marL="2429561" indent="0">
              <a:buNone/>
              <a:defRPr sz="2100" b="1"/>
            </a:lvl5pPr>
            <a:lvl6pPr marL="3036951" indent="0">
              <a:buNone/>
              <a:defRPr sz="2100" b="1"/>
            </a:lvl6pPr>
            <a:lvl7pPr marL="3644341" indent="0">
              <a:buNone/>
              <a:defRPr sz="2100" b="1"/>
            </a:lvl7pPr>
            <a:lvl8pPr marL="4251731" indent="0">
              <a:buNone/>
              <a:defRPr sz="2100" b="1"/>
            </a:lvl8pPr>
            <a:lvl9pPr marL="4859122" indent="0">
              <a:buNone/>
              <a:defRPr sz="2100" b="1"/>
            </a:lvl9pPr>
          </a:lstStyle>
          <a:p>
            <a:r>
              <a:rPr lang="en-GB" noProof="0" dirty="0"/>
              <a:t>author’s name</a:t>
            </a: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35343556-52A6-0943-B0EE-5B3202826060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572411" y="5096460"/>
            <a:ext cx="4199800" cy="2160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900" b="0">
                <a:solidFill>
                  <a:schemeClr val="bg1"/>
                </a:solidFill>
              </a:defRPr>
            </a:lvl1pPr>
            <a:lvl2pPr marL="607390" indent="0">
              <a:buNone/>
              <a:defRPr sz="2700" b="1"/>
            </a:lvl2pPr>
            <a:lvl3pPr marL="1214780" indent="0">
              <a:buNone/>
              <a:defRPr sz="2400" b="1"/>
            </a:lvl3pPr>
            <a:lvl4pPr marL="1822171" indent="0">
              <a:buNone/>
              <a:defRPr sz="2100" b="1"/>
            </a:lvl4pPr>
            <a:lvl5pPr marL="2429561" indent="0">
              <a:buNone/>
              <a:defRPr sz="2100" b="1"/>
            </a:lvl5pPr>
            <a:lvl6pPr marL="3036951" indent="0">
              <a:buNone/>
              <a:defRPr sz="2100" b="1"/>
            </a:lvl6pPr>
            <a:lvl7pPr marL="3644341" indent="0">
              <a:buNone/>
              <a:defRPr sz="2100" b="1"/>
            </a:lvl7pPr>
            <a:lvl8pPr marL="4251731" indent="0">
              <a:buNone/>
              <a:defRPr sz="2100" b="1"/>
            </a:lvl8pPr>
            <a:lvl9pPr marL="4859122" indent="0">
              <a:buNone/>
              <a:defRPr sz="2100" b="1"/>
            </a:lvl9pPr>
          </a:lstStyle>
          <a:p>
            <a:r>
              <a:rPr lang="en-GB" noProof="0" dirty="0"/>
              <a:t>Location, 00/00/2015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01DF4410-4461-6344-8A69-73292B2F9A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5" y="5458449"/>
            <a:ext cx="3786909" cy="117763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81355" y="5950074"/>
            <a:ext cx="3145355" cy="29668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10834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6978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081"/>
            <a:ext cx="12122150" cy="611363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94" tIns="60594" rIns="121194" bIns="60594" rtlCol="0" anchor="ctr"/>
          <a:lstStyle/>
          <a:p>
            <a:pPr algn="ctr" defTabSz="1211878"/>
            <a:endParaRPr lang="pt-P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7116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 userDrawn="1"/>
        </p:nvCxnSpPr>
        <p:spPr>
          <a:xfrm>
            <a:off x="454155" y="879204"/>
            <a:ext cx="1121537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0" y="867128"/>
            <a:ext cx="12122150" cy="524841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94" tIns="60594" rIns="121194" bIns="60594" rtlCol="0" anchor="ctr"/>
          <a:lstStyle/>
          <a:p>
            <a:pPr algn="ctr" defTabSz="1211878"/>
            <a:endParaRPr lang="pt-PT">
              <a:solidFill>
                <a:srgbClr val="FFFFFF"/>
              </a:solidFill>
            </a:endParaRPr>
          </a:p>
        </p:txBody>
      </p:sp>
      <p:sp>
        <p:nvSpPr>
          <p:cNvPr id="12" name="Titre 9"/>
          <p:cNvSpPr>
            <a:spLocks noGrp="1"/>
          </p:cNvSpPr>
          <p:nvPr>
            <p:ph type="title" hasCustomPrompt="1"/>
          </p:nvPr>
        </p:nvSpPr>
        <p:spPr>
          <a:xfrm>
            <a:off x="454155" y="99048"/>
            <a:ext cx="11215375" cy="745837"/>
          </a:xfrm>
        </p:spPr>
        <p:txBody>
          <a:bodyPr>
            <a:normAutofit/>
          </a:bodyPr>
          <a:lstStyle>
            <a:lvl1pPr>
              <a:defRPr sz="2900" baseline="0"/>
            </a:lvl1pPr>
          </a:lstStyle>
          <a:p>
            <a:r>
              <a:rPr lang="en-GB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57630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ChristineB\Seenk-D\BNPP\2015-05\fond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6" y="2"/>
            <a:ext cx="12122151" cy="685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0" y="5083545"/>
            <a:ext cx="12127105" cy="177604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78" tIns="119565" rIns="121478" bIns="11956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4780"/>
            <a:endParaRPr lang="fr-FR" sz="1900" dirty="0">
              <a:solidFill>
                <a:srgbClr val="000000"/>
              </a:solidFill>
            </a:endParaRPr>
          </a:p>
        </p:txBody>
      </p:sp>
      <p:sp>
        <p:nvSpPr>
          <p:cNvPr id="15" name="Titre 1"/>
          <p:cNvSpPr>
            <a:spLocks noGrp="1"/>
          </p:cNvSpPr>
          <p:nvPr>
            <p:ph type="ctrTitle" hasCustomPrompt="1"/>
          </p:nvPr>
        </p:nvSpPr>
        <p:spPr>
          <a:xfrm>
            <a:off x="517290" y="478937"/>
            <a:ext cx="7064085" cy="1334985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800" b="1" cap="all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presentation title </a:t>
            </a:r>
            <a:br>
              <a:rPr lang="en-GB" noProof="0" dirty="0"/>
            </a:br>
            <a:r>
              <a:rPr lang="en-GB" noProof="0" dirty="0"/>
              <a:t>on multi-lines</a:t>
            </a:r>
          </a:p>
        </p:txBody>
      </p:sp>
      <p:sp>
        <p:nvSpPr>
          <p:cNvPr id="1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17290" y="1800794"/>
            <a:ext cx="7063300" cy="43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3300" cap="all" baseline="0">
                <a:solidFill>
                  <a:schemeClr val="tx1"/>
                </a:solidFill>
                <a:latin typeface="+mj-lt"/>
              </a:defRPr>
            </a:lvl1pPr>
            <a:lvl2pPr marL="60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subtitle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EE377D3-1526-EA40-B0BA-4F8D0EA15FEE}"/>
              </a:ext>
            </a:extLst>
          </p:cNvPr>
          <p:cNvSpPr/>
          <p:nvPr userDrawn="1"/>
        </p:nvSpPr>
        <p:spPr>
          <a:xfrm>
            <a:off x="1395940" y="4783401"/>
            <a:ext cx="4629325" cy="603468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78" tIns="119565" rIns="121478" bIns="11956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4780"/>
            <a:endParaRPr lang="fr-FR" sz="1300" dirty="0">
              <a:solidFill>
                <a:srgbClr val="43B02A"/>
              </a:solidFill>
            </a:endParaRP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1A0513CA-23BF-D94B-8F5C-737DAAA8AE5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72411" y="4872888"/>
            <a:ext cx="4199800" cy="2160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900" b="0" cap="all" baseline="0">
                <a:solidFill>
                  <a:schemeClr val="bg1"/>
                </a:solidFill>
              </a:defRPr>
            </a:lvl1pPr>
            <a:lvl2pPr marL="607390" indent="0">
              <a:buNone/>
              <a:defRPr sz="2700" b="1"/>
            </a:lvl2pPr>
            <a:lvl3pPr marL="1214780" indent="0">
              <a:buNone/>
              <a:defRPr sz="2400" b="1"/>
            </a:lvl3pPr>
            <a:lvl4pPr marL="1822171" indent="0">
              <a:buNone/>
              <a:defRPr sz="2100" b="1"/>
            </a:lvl4pPr>
            <a:lvl5pPr marL="2429561" indent="0">
              <a:buNone/>
              <a:defRPr sz="2100" b="1"/>
            </a:lvl5pPr>
            <a:lvl6pPr marL="3036951" indent="0">
              <a:buNone/>
              <a:defRPr sz="2100" b="1"/>
            </a:lvl6pPr>
            <a:lvl7pPr marL="3644341" indent="0">
              <a:buNone/>
              <a:defRPr sz="2100" b="1"/>
            </a:lvl7pPr>
            <a:lvl8pPr marL="4251731" indent="0">
              <a:buNone/>
              <a:defRPr sz="2100" b="1"/>
            </a:lvl8pPr>
            <a:lvl9pPr marL="4859122" indent="0">
              <a:buNone/>
              <a:defRPr sz="2100" b="1"/>
            </a:lvl9pPr>
          </a:lstStyle>
          <a:p>
            <a:r>
              <a:rPr lang="en-GB" noProof="0" dirty="0"/>
              <a:t>author’s name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04093FB8-107F-5341-A7E7-91BBDF05132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572411" y="5096460"/>
            <a:ext cx="4199800" cy="2160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900" b="0">
                <a:solidFill>
                  <a:schemeClr val="bg1"/>
                </a:solidFill>
              </a:defRPr>
            </a:lvl1pPr>
            <a:lvl2pPr marL="607390" indent="0">
              <a:buNone/>
              <a:defRPr sz="2700" b="1"/>
            </a:lvl2pPr>
            <a:lvl3pPr marL="1214780" indent="0">
              <a:buNone/>
              <a:defRPr sz="2400" b="1"/>
            </a:lvl3pPr>
            <a:lvl4pPr marL="1822171" indent="0">
              <a:buNone/>
              <a:defRPr sz="2100" b="1"/>
            </a:lvl4pPr>
            <a:lvl5pPr marL="2429561" indent="0">
              <a:buNone/>
              <a:defRPr sz="2100" b="1"/>
            </a:lvl5pPr>
            <a:lvl6pPr marL="3036951" indent="0">
              <a:buNone/>
              <a:defRPr sz="2100" b="1"/>
            </a:lvl6pPr>
            <a:lvl7pPr marL="3644341" indent="0">
              <a:buNone/>
              <a:defRPr sz="2100" b="1"/>
            </a:lvl7pPr>
            <a:lvl8pPr marL="4251731" indent="0">
              <a:buNone/>
              <a:defRPr sz="2100" b="1"/>
            </a:lvl8pPr>
            <a:lvl9pPr marL="4859122" indent="0">
              <a:buNone/>
              <a:defRPr sz="2100" b="1"/>
            </a:lvl9pPr>
          </a:lstStyle>
          <a:p>
            <a:r>
              <a:rPr lang="en-GB" noProof="0" dirty="0"/>
              <a:t>Location, 00/00/2015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84624AD8-89E7-274D-9E08-A52A476BD9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5" y="5458449"/>
            <a:ext cx="3786909" cy="117763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81355" y="5950074"/>
            <a:ext cx="3145355" cy="29668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90461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solidFill>
                  <a:srgbClr val="000000"/>
                </a:solidFill>
              </a:rPr>
              <a:t>Presentation title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solidFill>
                  <a:srgbClr val="000000"/>
                </a:solidFill>
              </a:rPr>
              <a:t>|  00/00/0000  |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6219AF-F5ED-455B-A512-B03AB3602319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462285" y="332733"/>
            <a:ext cx="6171554" cy="4105406"/>
          </a:xfrm>
          <a:prstGeom prst="rect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78" tIns="119565" rIns="121478" bIns="11956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4099" defTabSz="1214780">
              <a:lnSpc>
                <a:spcPct val="120000"/>
              </a:lnSpc>
            </a:pPr>
            <a:r>
              <a:rPr lang="en-GB" sz="1600" b="1" u="sng" dirty="0">
                <a:solidFill>
                  <a:srgbClr val="000000"/>
                </a:solidFill>
              </a:rPr>
              <a:t>HOW TO INSERT A PICTURE ON A SLIDE WITH SEVERAL SHAPES?</a:t>
            </a:r>
          </a:p>
          <a:p>
            <a:pPr marL="234099" defTabSz="1214780">
              <a:lnSpc>
                <a:spcPct val="120000"/>
              </a:lnSpc>
            </a:pPr>
            <a:endParaRPr lang="en-GB" sz="1600" u="sng" dirty="0">
              <a:solidFill>
                <a:srgbClr val="000000"/>
              </a:solidFill>
            </a:endParaRPr>
          </a:p>
          <a:p>
            <a:pPr marL="478742" indent="-244643" defTabSz="1214780">
              <a:lnSpc>
                <a:spcPct val="120000"/>
              </a:lnSpc>
              <a:buFont typeface="Courier New" panose="02070309020205020404" pitchFamily="49" charset="0"/>
              <a:buChar char="o"/>
              <a:tabLst>
                <a:tab pos="2140629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View </a:t>
            </a:r>
            <a:r>
              <a:rPr lang="en-GB" sz="1600" dirty="0">
                <a:solidFill>
                  <a:srgbClr val="000000"/>
                </a:solidFill>
                <a:sym typeface="Wingdings 3"/>
              </a:rPr>
              <a:t> Slide Master</a:t>
            </a:r>
          </a:p>
          <a:p>
            <a:pPr marL="478742" indent="-244643" defTabSz="1214780">
              <a:lnSpc>
                <a:spcPct val="120000"/>
              </a:lnSpc>
              <a:buFont typeface="Courier New" panose="02070309020205020404" pitchFamily="49" charset="0"/>
              <a:buChar char="o"/>
              <a:tabLst>
                <a:tab pos="2140629" algn="l"/>
              </a:tabLst>
            </a:pPr>
            <a:r>
              <a:rPr lang="en-GB" sz="1600" dirty="0">
                <a:solidFill>
                  <a:srgbClr val="000000"/>
                </a:solidFill>
                <a:sym typeface="Wingdings 3"/>
              </a:rPr>
              <a:t>Choose slide Title with picture</a:t>
            </a:r>
          </a:p>
          <a:p>
            <a:pPr marL="478742" indent="-244643" defTabSz="1214780">
              <a:lnSpc>
                <a:spcPct val="120000"/>
              </a:lnSpc>
              <a:buFont typeface="Courier New" panose="02070309020205020404" pitchFamily="49" charset="0"/>
              <a:buChar char="o"/>
              <a:tabLst>
                <a:tab pos="2140629" algn="l"/>
              </a:tabLst>
            </a:pPr>
            <a:r>
              <a:rPr lang="en-GB" sz="1600" dirty="0">
                <a:solidFill>
                  <a:srgbClr val="000000"/>
                </a:solidFill>
                <a:sym typeface="Wingdings 3"/>
              </a:rPr>
              <a:t>Insert your picture</a:t>
            </a:r>
          </a:p>
          <a:p>
            <a:pPr marL="478742" indent="-244643" defTabSz="1214780">
              <a:lnSpc>
                <a:spcPct val="120000"/>
              </a:lnSpc>
              <a:buFont typeface="Courier New" panose="02070309020205020404" pitchFamily="49" charset="0"/>
              <a:buChar char="o"/>
              <a:tabLst>
                <a:tab pos="2140629" algn="l"/>
              </a:tabLst>
            </a:pPr>
            <a:r>
              <a:rPr lang="en-GB" sz="1600" dirty="0">
                <a:solidFill>
                  <a:srgbClr val="000000"/>
                </a:solidFill>
                <a:sym typeface="Wingdings 3"/>
              </a:rPr>
              <a:t>Right click on picture, choose Send Backward</a:t>
            </a:r>
          </a:p>
          <a:p>
            <a:pPr marL="478742" indent="-244643" defTabSz="1214780">
              <a:lnSpc>
                <a:spcPct val="120000"/>
              </a:lnSpc>
              <a:buFont typeface="Courier New" panose="02070309020205020404" pitchFamily="49" charset="0"/>
              <a:buChar char="o"/>
              <a:tabLst>
                <a:tab pos="2140629" algn="l"/>
              </a:tabLst>
              <a:defRPr/>
            </a:pPr>
            <a:r>
              <a:rPr lang="en-GB" sz="1600" dirty="0">
                <a:solidFill>
                  <a:srgbClr val="000000"/>
                </a:solidFill>
                <a:sym typeface="Wingdings 3"/>
              </a:rPr>
              <a:t>Delete the slide with text</a:t>
            </a:r>
            <a:br>
              <a:rPr lang="en-GB" sz="1600" dirty="0">
                <a:solidFill>
                  <a:srgbClr val="000000"/>
                </a:solidFill>
                <a:sym typeface="Wingdings 3"/>
              </a:rPr>
            </a:br>
            <a:r>
              <a:rPr lang="en-GB" sz="1600" dirty="0">
                <a:solidFill>
                  <a:srgbClr val="000000"/>
                </a:solidFill>
                <a:sym typeface="Wingdings 3"/>
              </a:rPr>
              <a:t>(just to show right place and size for the picture)</a:t>
            </a:r>
          </a:p>
          <a:p>
            <a:pPr marL="234099" defTabSz="1214780">
              <a:lnSpc>
                <a:spcPct val="120000"/>
              </a:lnSpc>
              <a:buFont typeface="Courier New" panose="02070309020205020404" pitchFamily="49" charset="0"/>
              <a:buNone/>
            </a:pPr>
            <a:endParaRPr lang="en-GB" sz="1600" dirty="0">
              <a:solidFill>
                <a:srgbClr val="000000"/>
              </a:solidFill>
              <a:sym typeface="Wingdings 3"/>
            </a:endParaRPr>
          </a:p>
          <a:p>
            <a:pPr marL="234099" defTabSz="1214780">
              <a:lnSpc>
                <a:spcPct val="120000"/>
              </a:lnSpc>
              <a:buFont typeface="Courier New" panose="02070309020205020404" pitchFamily="49" charset="0"/>
              <a:buNone/>
            </a:pPr>
            <a:r>
              <a:rPr lang="en-GB" sz="1600" dirty="0">
                <a:solidFill>
                  <a:srgbClr val="000000"/>
                </a:solidFill>
                <a:sym typeface="Wingdings 3"/>
              </a:rPr>
              <a:t>To create many same slides with different pictures: </a:t>
            </a:r>
          </a:p>
          <a:p>
            <a:pPr marL="234099" defTabSz="1214780">
              <a:lnSpc>
                <a:spcPct val="120000"/>
              </a:lnSpc>
              <a:buFont typeface="Courier New" panose="02070309020205020404" pitchFamily="49" charset="0"/>
              <a:buNone/>
            </a:pPr>
            <a:r>
              <a:rPr lang="en-GB" sz="1600" dirty="0">
                <a:solidFill>
                  <a:srgbClr val="000000"/>
                </a:solidFill>
                <a:sym typeface="Wingdings 3"/>
              </a:rPr>
              <a:t>copy/paste this slide and change the picture</a:t>
            </a:r>
          </a:p>
          <a:p>
            <a:pPr marL="234099" defTabSz="1214780">
              <a:lnSpc>
                <a:spcPct val="120000"/>
              </a:lnSpc>
              <a:buFont typeface="Courier New" panose="02070309020205020404" pitchFamily="49" charset="0"/>
              <a:buNone/>
            </a:pPr>
            <a:endParaRPr lang="en-GB" sz="1600" dirty="0">
              <a:solidFill>
                <a:srgbClr val="000000"/>
              </a:solidFill>
              <a:sym typeface="Wingdings 3"/>
            </a:endParaRPr>
          </a:p>
          <a:p>
            <a:pPr marL="234099" defTabSz="1214780">
              <a:lnSpc>
                <a:spcPct val="120000"/>
              </a:lnSpc>
              <a:buFont typeface="Courier New" panose="02070309020205020404" pitchFamily="49" charset="0"/>
              <a:buNone/>
            </a:pPr>
            <a:r>
              <a:rPr lang="en-GB" sz="1600" dirty="0">
                <a:solidFill>
                  <a:srgbClr val="000000"/>
                </a:solidFill>
                <a:sym typeface="Wingdings 3"/>
              </a:rPr>
              <a:t>ATTENTION : do not insert the picture with Format Background</a:t>
            </a:r>
            <a:endParaRPr lang="en-GB" sz="1600" dirty="0">
              <a:solidFill>
                <a:srgbClr val="000000"/>
              </a:solidFill>
            </a:endParaRPr>
          </a:p>
        </p:txBody>
      </p:sp>
      <p:pic>
        <p:nvPicPr>
          <p:cNvPr id="9220" name="Picture 4" descr="http://www.google.fr/url?source=imglanding&amp;ct=img&amp;q=http://www.mydigitallife.info/wp-content/uploads/2010/06/ppt-master-slide.jpg&amp;sa=X&amp;ei=qWJoVcaVKMzeUbS3gIgE&amp;ved=0CAkQ8wc4Ig&amp;usg=AFQjCNFRVOwtBibdUtmdbmupjDYh2rvQkA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1209" y="332733"/>
            <a:ext cx="3469071" cy="71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/>
          <p:cNvGrpSpPr/>
          <p:nvPr userDrawn="1"/>
        </p:nvGrpSpPr>
        <p:grpSpPr>
          <a:xfrm>
            <a:off x="6824761" y="1896372"/>
            <a:ext cx="4805519" cy="4143738"/>
            <a:chOff x="4633595" y="1895912"/>
            <a:chExt cx="4402901" cy="3846138"/>
          </a:xfrm>
        </p:grpSpPr>
        <p:pic>
          <p:nvPicPr>
            <p:cNvPr id="9224" name="Picture 8"/>
            <p:cNvPicPr>
              <a:picLocks noChangeAspect="1" noChangeArrowheads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33597" y="1895912"/>
              <a:ext cx="4402899" cy="308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33595" y="2675364"/>
              <a:ext cx="4402901" cy="3066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6" name="Picture 10" descr="C:\Users\ChristineB\Desktop\Sans titre 6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0733" y="3462202"/>
            <a:ext cx="2971276" cy="222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://www.google.fr/url?source=imglanding&amp;ct=img&amp;q=http://www.dvd-ppt-slideshow.com/blog/wp-content/uploads/2012/08/texture-powerpoint-theme-2.png&amp;sa=X&amp;ei=Gm1oVc2wJcu3Ub-DgMgF&amp;ved=0CAkQ8wc&amp;usg=AFQjCNFmMM-KW7TpX3rDpuxzu9nx4s4UTw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8782" y="4785530"/>
            <a:ext cx="2100133" cy="124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462285" y="4621475"/>
            <a:ext cx="2353130" cy="413549"/>
          </a:xfrm>
          <a:prstGeom prst="rect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478" tIns="119565" rIns="121478" bIns="11956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4780"/>
            <a:r>
              <a:rPr lang="en-GB" b="1" dirty="0">
                <a:solidFill>
                  <a:srgbClr val="D0DF00"/>
                </a:solidFill>
                <a:sym typeface="Wingdings 3"/>
              </a:rPr>
              <a:t></a:t>
            </a:r>
            <a:r>
              <a:rPr lang="en-GB" sz="1900" dirty="0">
                <a:solidFill>
                  <a:srgbClr val="FFFFFF"/>
                </a:solidFill>
                <a:sym typeface="Wingdings 3"/>
              </a:rPr>
              <a:t>   </a:t>
            </a:r>
            <a:r>
              <a:rPr lang="en-GB" sz="1900" dirty="0">
                <a:solidFill>
                  <a:srgbClr val="FFFFFF"/>
                </a:solidFill>
              </a:rPr>
              <a:t>NOT TO DO</a:t>
            </a:r>
            <a:r>
              <a:rPr lang="en-GB" b="1" dirty="0">
                <a:solidFill>
                  <a:srgbClr val="D0DF00"/>
                </a:solidFill>
                <a:sym typeface="Wingdings 3"/>
              </a:rPr>
              <a:t></a:t>
            </a:r>
            <a:endParaRPr lang="en-GB" dirty="0">
              <a:solidFill>
                <a:srgbClr val="D0D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918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14"/>
          <p:cNvCxnSpPr/>
          <p:nvPr userDrawn="1"/>
        </p:nvCxnSpPr>
        <p:spPr>
          <a:xfrm>
            <a:off x="454155" y="6103853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-21245" y="608365"/>
            <a:ext cx="692237" cy="0"/>
          </a:xfrm>
          <a:prstGeom prst="line">
            <a:avLst/>
          </a:prstGeom>
          <a:ln>
            <a:solidFill>
              <a:srgbClr val="009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1054" y="163357"/>
            <a:ext cx="7063300" cy="4321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1" cap="all" spc="300" baseline="0">
                <a:solidFill>
                  <a:schemeClr val="tx2"/>
                </a:solidFill>
                <a:latin typeface="BNPP Sans Condensed" panose="02000000000000000000" pitchFamily="2" charset="0"/>
              </a:defRPr>
            </a:lvl1pPr>
            <a:lvl2pPr marL="60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INSERT TITLE</a:t>
            </a:r>
          </a:p>
        </p:txBody>
      </p:sp>
      <p:pic>
        <p:nvPicPr>
          <p:cNvPr id="12" name="Image 11" descr="PPT_43-06.png">
            <a:extLst>
              <a:ext uri="{FF2B5EF4-FFF2-40B4-BE49-F238E27FC236}">
                <a16:creationId xmlns:a16="http://schemas.microsoft.com/office/drawing/2014/main" id="{3685EB29-D7A6-694B-8856-D08B7EC22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2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69845" y="6403082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17251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-21245" y="608365"/>
            <a:ext cx="692237" cy="0"/>
          </a:xfrm>
          <a:prstGeom prst="line">
            <a:avLst/>
          </a:prstGeom>
          <a:ln>
            <a:solidFill>
              <a:srgbClr val="009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1054" y="163357"/>
            <a:ext cx="7063300" cy="4321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1" cap="all" spc="300" baseline="0">
                <a:solidFill>
                  <a:schemeClr val="tx2"/>
                </a:solidFill>
                <a:latin typeface="BNPP Sans Condensed" panose="02000000000000000000" pitchFamily="2" charset="0"/>
              </a:defRPr>
            </a:lvl1pPr>
            <a:lvl2pPr marL="60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917977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14"/>
          <p:cNvCxnSpPr/>
          <p:nvPr userDrawn="1"/>
        </p:nvCxnSpPr>
        <p:spPr>
          <a:xfrm>
            <a:off x="454155" y="6103853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PPT_43-06.png">
            <a:extLst>
              <a:ext uri="{FF2B5EF4-FFF2-40B4-BE49-F238E27FC236}">
                <a16:creationId xmlns:a16="http://schemas.microsoft.com/office/drawing/2014/main" id="{639DD4DB-2DEC-7F47-9C93-C86E397B25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2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69845" y="6403082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47851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439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081"/>
            <a:ext cx="12122150" cy="611363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94" tIns="60594" rIns="121194" bIns="60594" rtlCol="0" anchor="ctr"/>
          <a:lstStyle/>
          <a:p>
            <a:pPr algn="ctr" defTabSz="1211878"/>
            <a:endParaRPr lang="pt-P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734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4155" y="99048"/>
            <a:ext cx="11215375" cy="74583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3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427288" y="6397041"/>
            <a:ext cx="2672600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defTabSz="1211878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68555" y="6397041"/>
            <a:ext cx="939327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defTabSz="1211878">
              <a:defRPr/>
            </a:pPr>
            <a:fld id="{E4B51AC9-4650-4AD2-A5E8-FC96EE070361}" type="datetime3">
              <a:rPr lang="en-US" smtClean="0">
                <a:solidFill>
                  <a:srgbClr val="000000"/>
                </a:solidFill>
              </a:rPr>
              <a:pPr defTabSz="1211878">
                <a:defRPr/>
              </a:pPr>
              <a:t>22 February 2022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7" name="Espace réservé du numéro de diapositiv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95756" y="6397041"/>
            <a:ext cx="238625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pPr defTabSz="1211878">
              <a:defRPr/>
            </a:pPr>
            <a:fld id="{276219AF-F5ED-455B-A512-B03AB3602319}" type="slidenum">
              <a:rPr lang="en-GB" smtClean="0">
                <a:solidFill>
                  <a:srgbClr val="000000"/>
                </a:solidFill>
              </a:rPr>
              <a:pPr defTabSz="1211878">
                <a:defRPr/>
              </a:pPr>
              <a:t>‹N°›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"/>
          <a:stretch/>
        </p:blipFill>
        <p:spPr>
          <a:xfrm>
            <a:off x="10394278" y="99048"/>
            <a:ext cx="1641580" cy="53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9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35" r:id="rId2"/>
    <p:sldLayoutId id="2147483821" r:id="rId3"/>
    <p:sldLayoutId id="2147483820" r:id="rId4"/>
    <p:sldLayoutId id="2147483695" r:id="rId5"/>
    <p:sldLayoutId id="2147483837" r:id="rId6"/>
    <p:sldLayoutId id="2147483836" r:id="rId7"/>
    <p:sldLayoutId id="2147483828" r:id="rId8"/>
    <p:sldLayoutId id="2147483693" r:id="rId9"/>
    <p:sldLayoutId id="2147483697" r:id="rId10"/>
    <p:sldLayoutId id="2147483849" r:id="rId11"/>
    <p:sldLayoutId id="2147483850" r:id="rId12"/>
  </p:sldLayoutIdLst>
  <p:hf hdr="0" ftr="0"/>
  <p:txStyles>
    <p:titleStyle>
      <a:lvl1pPr algn="l" defTabSz="1211878" rtl="0" eaLnBrk="1" latinLnBrk="0" hangingPunct="1">
        <a:spcBef>
          <a:spcPct val="0"/>
        </a:spcBef>
        <a:buNone/>
        <a:defRPr sz="29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1211878" rtl="0" eaLnBrk="1" latinLnBrk="0" hangingPunct="1">
        <a:spcBef>
          <a:spcPts val="266"/>
        </a:spcBef>
        <a:buClr>
          <a:schemeClr val="accent4"/>
        </a:buClr>
        <a:buSzPct val="100000"/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1214" indent="-237751" algn="l" defTabSz="1211878" rtl="0" eaLnBrk="1" latinLnBrk="0" hangingPunct="1">
        <a:spcBef>
          <a:spcPts val="266"/>
        </a:spcBef>
        <a:buClr>
          <a:schemeClr val="accent1"/>
        </a:buClr>
        <a:buSzPct val="90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6710" indent="-233541" algn="l" defTabSz="1211878" rtl="0" eaLnBrk="1" latinLnBrk="0" hangingPunct="1">
        <a:spcBef>
          <a:spcPts val="266"/>
        </a:spcBef>
        <a:buFont typeface="Wingdings" panose="05000000000000000000" pitchFamily="2" charset="2"/>
        <a:buChar char="§"/>
        <a:defRPr sz="19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535883" indent="-223015" algn="l" defTabSz="1211878" rtl="0" eaLnBrk="1" latinLnBrk="0" hangingPunct="1">
        <a:spcBef>
          <a:spcPts val="266"/>
        </a:spcBef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1211878" rtl="0" eaLnBrk="1" latinLnBrk="0" hangingPunct="1">
        <a:spcBef>
          <a:spcPts val="266"/>
        </a:spcBef>
        <a:buFontTx/>
        <a:buNone/>
        <a:defRPr sz="1300" kern="1200">
          <a:solidFill>
            <a:schemeClr val="tx2"/>
          </a:solidFill>
          <a:latin typeface="+mn-lt"/>
          <a:ea typeface="+mn-ea"/>
          <a:cs typeface="+mn-cs"/>
        </a:defRPr>
      </a:lvl5pPr>
      <a:lvl6pPr marL="3332664" indent="-302970" algn="l" defTabSz="121187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8597" indent="-302970" algn="l" defTabSz="121187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4537" indent="-302970" algn="l" defTabSz="121187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0476" indent="-302970" algn="l" defTabSz="121187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18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5939" algn="l" defTabSz="12118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1878" algn="l" defTabSz="12118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7818" algn="l" defTabSz="12118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3755" algn="l" defTabSz="12118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9695" algn="l" defTabSz="12118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5630" algn="l" defTabSz="12118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1570" algn="l" defTabSz="12118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7508" algn="l" defTabSz="12118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4155" y="99048"/>
            <a:ext cx="11215375" cy="74583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3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427288" y="6397041"/>
            <a:ext cx="2672600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defTabSz="1211878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68555" y="6397041"/>
            <a:ext cx="939327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defTabSz="1211878">
              <a:defRPr/>
            </a:pPr>
            <a:fld id="{E4B51AC9-4650-4AD2-A5E8-FC96EE070361}" type="datetime3">
              <a:rPr lang="en-US" smtClean="0">
                <a:solidFill>
                  <a:srgbClr val="000000"/>
                </a:solidFill>
              </a:rPr>
              <a:pPr defTabSz="1211878">
                <a:defRPr/>
              </a:pPr>
              <a:t>22 February 2022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7" name="Espace réservé du numéro de diapositiv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95756" y="6397041"/>
            <a:ext cx="238625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pPr defTabSz="1211878">
              <a:defRPr/>
            </a:pPr>
            <a:fld id="{276219AF-F5ED-455B-A512-B03AB3602319}" type="slidenum">
              <a:rPr lang="en-GB" smtClean="0">
                <a:solidFill>
                  <a:srgbClr val="000000"/>
                </a:solidFill>
              </a:rPr>
              <a:pPr defTabSz="1211878">
                <a:defRPr/>
              </a:pPr>
              <a:t>‹N°›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962" y="185547"/>
            <a:ext cx="1645839" cy="57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02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</p:sldLayoutIdLst>
  <p:hf hdr="0" ftr="0"/>
  <p:txStyles>
    <p:titleStyle>
      <a:lvl1pPr algn="l" defTabSz="1211878" rtl="0" eaLnBrk="1" latinLnBrk="0" hangingPunct="1">
        <a:spcBef>
          <a:spcPct val="0"/>
        </a:spcBef>
        <a:buNone/>
        <a:defRPr sz="29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1211878" rtl="0" eaLnBrk="1" latinLnBrk="0" hangingPunct="1">
        <a:spcBef>
          <a:spcPts val="266"/>
        </a:spcBef>
        <a:buClr>
          <a:schemeClr val="accent4"/>
        </a:buClr>
        <a:buSzPct val="100000"/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1214" indent="-237751" algn="l" defTabSz="1211878" rtl="0" eaLnBrk="1" latinLnBrk="0" hangingPunct="1">
        <a:spcBef>
          <a:spcPts val="266"/>
        </a:spcBef>
        <a:buClr>
          <a:schemeClr val="accent1"/>
        </a:buClr>
        <a:buSzPct val="90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6710" indent="-233541" algn="l" defTabSz="1211878" rtl="0" eaLnBrk="1" latinLnBrk="0" hangingPunct="1">
        <a:spcBef>
          <a:spcPts val="266"/>
        </a:spcBef>
        <a:buFont typeface="Wingdings" panose="05000000000000000000" pitchFamily="2" charset="2"/>
        <a:buChar char="§"/>
        <a:defRPr sz="19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535883" indent="-223015" algn="l" defTabSz="1211878" rtl="0" eaLnBrk="1" latinLnBrk="0" hangingPunct="1">
        <a:spcBef>
          <a:spcPts val="266"/>
        </a:spcBef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1211878" rtl="0" eaLnBrk="1" latinLnBrk="0" hangingPunct="1">
        <a:spcBef>
          <a:spcPts val="266"/>
        </a:spcBef>
        <a:buFontTx/>
        <a:buNone/>
        <a:defRPr sz="1300" kern="1200">
          <a:solidFill>
            <a:schemeClr val="tx2"/>
          </a:solidFill>
          <a:latin typeface="+mn-lt"/>
          <a:ea typeface="+mn-ea"/>
          <a:cs typeface="+mn-cs"/>
        </a:defRPr>
      </a:lvl5pPr>
      <a:lvl6pPr marL="3332664" indent="-302970" algn="l" defTabSz="121187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8597" indent="-302970" algn="l" defTabSz="121187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4537" indent="-302970" algn="l" defTabSz="121187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0476" indent="-302970" algn="l" defTabSz="121187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18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5939" algn="l" defTabSz="12118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1878" algn="l" defTabSz="12118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7818" algn="l" defTabSz="12118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3755" algn="l" defTabSz="12118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9695" algn="l" defTabSz="12118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5630" algn="l" defTabSz="12118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1570" algn="l" defTabSz="12118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7508" algn="l" defTabSz="12118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6.svg"/><Relationship Id="rId7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6.svg"/><Relationship Id="rId7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6.svg"/><Relationship Id="rId7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6.svg"/><Relationship Id="rId7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6.svg"/><Relationship Id="rId7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6.svg"/><Relationship Id="rId7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6.svg"/><Relationship Id="rId7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6.svg"/><Relationship Id="rId7" Type="http://schemas.openxmlformats.org/officeDocument/2006/relationships/image" Target="../media/image4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6.svg"/><Relationship Id="rId7" Type="http://schemas.openxmlformats.org/officeDocument/2006/relationships/image" Target="../media/image4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8.svg"/><Relationship Id="rId7" Type="http://schemas.openxmlformats.org/officeDocument/2006/relationships/image" Target="../media/image4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1.xml"/><Relationship Id="rId4" Type="http://schemas.openxmlformats.org/officeDocument/2006/relationships/slide" Target="slide2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6.svg"/><Relationship Id="rId7" Type="http://schemas.openxmlformats.org/officeDocument/2006/relationships/image" Target="../media/image4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6.svg"/><Relationship Id="rId7" Type="http://schemas.openxmlformats.org/officeDocument/2006/relationships/image" Target="../media/image5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6.svg"/><Relationship Id="rId7" Type="http://schemas.openxmlformats.org/officeDocument/2006/relationships/image" Target="../media/image5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6.svg"/><Relationship Id="rId7" Type="http://schemas.openxmlformats.org/officeDocument/2006/relationships/image" Target="../media/image5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6.svg"/><Relationship Id="rId7" Type="http://schemas.openxmlformats.org/officeDocument/2006/relationships/image" Target="../media/image5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slide" Target="slide35.xml"/><Relationship Id="rId18" Type="http://schemas.openxmlformats.org/officeDocument/2006/relationships/slide" Target="slide40.xml"/><Relationship Id="rId26" Type="http://schemas.openxmlformats.org/officeDocument/2006/relationships/slide" Target="slide49.xml"/><Relationship Id="rId3" Type="http://schemas.openxmlformats.org/officeDocument/2006/relationships/hyperlink" Target="https://www.arval.com/corp-test-dw/corporate/paragraph-demo-all-contents-22" TargetMode="External"/><Relationship Id="rId21" Type="http://schemas.openxmlformats.org/officeDocument/2006/relationships/slide" Target="slide44.xml"/><Relationship Id="rId34" Type="http://schemas.openxmlformats.org/officeDocument/2006/relationships/slide" Target="slide57.xml"/><Relationship Id="rId7" Type="http://schemas.openxmlformats.org/officeDocument/2006/relationships/slide" Target="slide29.xml"/><Relationship Id="rId12" Type="http://schemas.openxmlformats.org/officeDocument/2006/relationships/slide" Target="slide34.xml"/><Relationship Id="rId17" Type="http://schemas.openxmlformats.org/officeDocument/2006/relationships/slide" Target="slide39.xml"/><Relationship Id="rId25" Type="http://schemas.openxmlformats.org/officeDocument/2006/relationships/slide" Target="slide48.xml"/><Relationship Id="rId33" Type="http://schemas.openxmlformats.org/officeDocument/2006/relationships/slide" Target="slide56.xml"/><Relationship Id="rId38" Type="http://schemas.openxmlformats.org/officeDocument/2006/relationships/slide" Target="slide61.xml"/><Relationship Id="rId2" Type="http://schemas.openxmlformats.org/officeDocument/2006/relationships/hyperlink" Target="https://www.arval.com/corp-test-dw/corporate/paragraph-demo-all-contents-12" TargetMode="External"/><Relationship Id="rId16" Type="http://schemas.openxmlformats.org/officeDocument/2006/relationships/slide" Target="slide38.xml"/><Relationship Id="rId20" Type="http://schemas.openxmlformats.org/officeDocument/2006/relationships/slide" Target="slide42.xml"/><Relationship Id="rId29" Type="http://schemas.openxmlformats.org/officeDocument/2006/relationships/slide" Target="slide52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28.xml"/><Relationship Id="rId11" Type="http://schemas.openxmlformats.org/officeDocument/2006/relationships/slide" Target="slide33.xml"/><Relationship Id="rId24" Type="http://schemas.openxmlformats.org/officeDocument/2006/relationships/slide" Target="slide47.xml"/><Relationship Id="rId32" Type="http://schemas.openxmlformats.org/officeDocument/2006/relationships/slide" Target="slide55.xml"/><Relationship Id="rId37" Type="http://schemas.openxmlformats.org/officeDocument/2006/relationships/slide" Target="slide60.xml"/><Relationship Id="rId5" Type="http://schemas.openxmlformats.org/officeDocument/2006/relationships/slide" Target="slide27.xml"/><Relationship Id="rId15" Type="http://schemas.openxmlformats.org/officeDocument/2006/relationships/slide" Target="slide37.xml"/><Relationship Id="rId23" Type="http://schemas.openxmlformats.org/officeDocument/2006/relationships/slide" Target="slide46.xml"/><Relationship Id="rId28" Type="http://schemas.openxmlformats.org/officeDocument/2006/relationships/slide" Target="slide51.xml"/><Relationship Id="rId36" Type="http://schemas.openxmlformats.org/officeDocument/2006/relationships/slide" Target="slide59.xml"/><Relationship Id="rId10" Type="http://schemas.openxmlformats.org/officeDocument/2006/relationships/slide" Target="slide32.xml"/><Relationship Id="rId19" Type="http://schemas.openxmlformats.org/officeDocument/2006/relationships/slide" Target="slide41.xml"/><Relationship Id="rId31" Type="http://schemas.openxmlformats.org/officeDocument/2006/relationships/slide" Target="slide54.xml"/><Relationship Id="rId4" Type="http://schemas.openxmlformats.org/officeDocument/2006/relationships/slide" Target="slide26.xml"/><Relationship Id="rId9" Type="http://schemas.openxmlformats.org/officeDocument/2006/relationships/slide" Target="slide31.xml"/><Relationship Id="rId14" Type="http://schemas.openxmlformats.org/officeDocument/2006/relationships/slide" Target="slide36.xml"/><Relationship Id="rId22" Type="http://schemas.openxmlformats.org/officeDocument/2006/relationships/slide" Target="slide45.xml"/><Relationship Id="rId27" Type="http://schemas.openxmlformats.org/officeDocument/2006/relationships/slide" Target="slide50.xml"/><Relationship Id="rId30" Type="http://schemas.openxmlformats.org/officeDocument/2006/relationships/slide" Target="slide53.xml"/><Relationship Id="rId35" Type="http://schemas.openxmlformats.org/officeDocument/2006/relationships/slide" Target="slide5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6.svg"/><Relationship Id="rId7" Type="http://schemas.openxmlformats.org/officeDocument/2006/relationships/image" Target="../media/image5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6.svg"/><Relationship Id="rId7" Type="http://schemas.openxmlformats.org/officeDocument/2006/relationships/image" Target="../media/image6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6.svg"/><Relationship Id="rId7" Type="http://schemas.openxmlformats.org/officeDocument/2006/relationships/image" Target="../media/image6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6.png"/><Relationship Id="rId7" Type="http://schemas.openxmlformats.org/officeDocument/2006/relationships/image" Target="../media/image18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hyperlink" Target="https://www.arval.com/corp-test-dw/corporate/paragraph-demo-pge-apollo" TargetMode="External"/><Relationship Id="rId1" Type="http://schemas.openxmlformats.org/officeDocument/2006/relationships/slideLayout" Target="../slideLayouts/slideLayout11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6.svg"/><Relationship Id="rId7" Type="http://schemas.openxmlformats.org/officeDocument/2006/relationships/image" Target="../media/image6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6.svg"/><Relationship Id="rId7" Type="http://schemas.openxmlformats.org/officeDocument/2006/relationships/image" Target="../media/image7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6.svg"/><Relationship Id="rId7" Type="http://schemas.openxmlformats.org/officeDocument/2006/relationships/image" Target="../media/image7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6.svg"/><Relationship Id="rId7" Type="http://schemas.openxmlformats.org/officeDocument/2006/relationships/image" Target="../media/image7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6.svg"/><Relationship Id="rId7" Type="http://schemas.openxmlformats.org/officeDocument/2006/relationships/image" Target="../media/image7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6.svg"/><Relationship Id="rId7" Type="http://schemas.openxmlformats.org/officeDocument/2006/relationships/image" Target="../media/image7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6.svg"/><Relationship Id="rId7" Type="http://schemas.openxmlformats.org/officeDocument/2006/relationships/image" Target="../media/image8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6.svg"/><Relationship Id="rId7" Type="http://schemas.openxmlformats.org/officeDocument/2006/relationships/image" Target="../media/image8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3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6.svg"/><Relationship Id="rId7" Type="http://schemas.openxmlformats.org/officeDocument/2006/relationships/image" Target="../media/image8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6.svg"/><Relationship Id="rId7" Type="http://schemas.openxmlformats.org/officeDocument/2006/relationships/image" Target="../media/image8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36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2.png"/><Relationship Id="rId7" Type="http://schemas.openxmlformats.org/officeDocument/2006/relationships/image" Target="../media/image18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6.svg"/><Relationship Id="rId7" Type="http://schemas.openxmlformats.org/officeDocument/2006/relationships/image" Target="../media/image9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3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6.png"/><Relationship Id="rId7" Type="http://schemas.openxmlformats.org/officeDocument/2006/relationships/image" Target="../media/image18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01.png"/><Relationship Id="rId7" Type="http://schemas.openxmlformats.org/officeDocument/2006/relationships/image" Target="../media/image18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10" Type="http://schemas.openxmlformats.org/officeDocument/2006/relationships/slide" Target="slide3.xml"/><Relationship Id="rId4" Type="http://schemas.openxmlformats.org/officeDocument/2006/relationships/image" Target="../media/image15.png"/><Relationship Id="rId9" Type="http://schemas.openxmlformats.org/officeDocument/2006/relationships/image" Target="../media/image10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6.svg"/><Relationship Id="rId7" Type="http://schemas.openxmlformats.org/officeDocument/2006/relationships/image" Target="../media/image10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4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6.svg"/><Relationship Id="rId7" Type="http://schemas.openxmlformats.org/officeDocument/2006/relationships/image" Target="../media/image10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6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slide" Target="slide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7.png"/><Relationship Id="rId7" Type="http://schemas.openxmlformats.org/officeDocument/2006/relationships/image" Target="../media/image16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10.png"/><Relationship Id="rId4" Type="http://schemas.openxmlformats.org/officeDocument/2006/relationships/image" Target="../media/image18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8.svg"/><Relationship Id="rId7" Type="http://schemas.openxmlformats.org/officeDocument/2006/relationships/image" Target="../media/image1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6.svg"/><Relationship Id="rId7" Type="http://schemas.openxmlformats.org/officeDocument/2006/relationships/image" Target="../media/image1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3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image" Target="../media/image16.svg"/><Relationship Id="rId2" Type="http://schemas.openxmlformats.org/officeDocument/2006/relationships/slide" Target="slide3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6.svg"/><Relationship Id="rId7" Type="http://schemas.openxmlformats.org/officeDocument/2006/relationships/image" Target="../media/image1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6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6.svg"/><Relationship Id="rId7" Type="http://schemas.openxmlformats.org/officeDocument/2006/relationships/image" Target="../media/image1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8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6.svg"/><Relationship Id="rId7" Type="http://schemas.openxmlformats.org/officeDocument/2006/relationships/image" Target="../media/image1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0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slide" Target="slide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6.svg"/><Relationship Id="rId7" Type="http://schemas.openxmlformats.org/officeDocument/2006/relationships/image" Target="../media/image1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3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26.png"/><Relationship Id="rId7" Type="http://schemas.openxmlformats.org/officeDocument/2006/relationships/image" Target="../media/image18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6.svg"/><Relationship Id="rId7" Type="http://schemas.openxmlformats.org/officeDocument/2006/relationships/image" Target="../media/image1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7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6.svg"/><Relationship Id="rId7" Type="http://schemas.openxmlformats.org/officeDocument/2006/relationships/image" Target="../media/image1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9.png"/><Relationship Id="rId5" Type="http://schemas.openxmlformats.org/officeDocument/2006/relationships/image" Target="../media/image18.svg"/><Relationship Id="rId10" Type="http://schemas.openxmlformats.org/officeDocument/2006/relationships/slide" Target="slide3.xml"/><Relationship Id="rId4" Type="http://schemas.openxmlformats.org/officeDocument/2006/relationships/image" Target="../media/image17.png"/><Relationship Id="rId9" Type="http://schemas.openxmlformats.org/officeDocument/2006/relationships/image" Target="../media/image13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6.svg"/><Relationship Id="rId7" Type="http://schemas.openxmlformats.org/officeDocument/2006/relationships/image" Target="../media/image1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3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36.png"/><Relationship Id="rId7" Type="http://schemas.openxmlformats.org/officeDocument/2006/relationships/image" Target="../media/image18.sv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6.svg"/><Relationship Id="rId7" Type="http://schemas.openxmlformats.org/officeDocument/2006/relationships/image" Target="../media/image1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7.png"/><Relationship Id="rId5" Type="http://schemas.openxmlformats.org/officeDocument/2006/relationships/image" Target="../media/image18.svg"/><Relationship Id="rId10" Type="http://schemas.openxmlformats.org/officeDocument/2006/relationships/slide" Target="slide3.xml"/><Relationship Id="rId4" Type="http://schemas.openxmlformats.org/officeDocument/2006/relationships/image" Target="../media/image17.png"/><Relationship Id="rId9" Type="http://schemas.openxmlformats.org/officeDocument/2006/relationships/image" Target="../media/image1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6.svg"/><Relationship Id="rId7" Type="http://schemas.openxmlformats.org/officeDocument/2006/relationships/image" Target="../media/image14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6.svg"/><Relationship Id="rId7" Type="http://schemas.openxmlformats.org/officeDocument/2006/relationships/image" Target="../media/image14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3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3.png"/><Relationship Id="rId7" Type="http://schemas.openxmlformats.org/officeDocument/2006/relationships/image" Target="../media/image1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16.svg"/><Relationship Id="rId2" Type="http://schemas.openxmlformats.org/officeDocument/2006/relationships/slide" Target="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25.png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0.xml"/><Relationship Id="rId3" Type="http://schemas.openxmlformats.org/officeDocument/2006/relationships/slide" Target="slide10.xml"/><Relationship Id="rId7" Type="http://schemas.openxmlformats.org/officeDocument/2006/relationships/slide" Target="slide14.xml"/><Relationship Id="rId12" Type="http://schemas.openxmlformats.org/officeDocument/2006/relationships/slide" Target="slide19.xml"/><Relationship Id="rId17" Type="http://schemas.openxmlformats.org/officeDocument/2006/relationships/slide" Target="slide24.xml"/><Relationship Id="rId2" Type="http://schemas.openxmlformats.org/officeDocument/2006/relationships/hyperlink" Target="https://www.arval.com/corp-test-dw/corporate/paragraph-demo-page-contents" TargetMode="External"/><Relationship Id="rId16" Type="http://schemas.openxmlformats.org/officeDocument/2006/relationships/slide" Target="slide23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3.xml"/><Relationship Id="rId11" Type="http://schemas.openxmlformats.org/officeDocument/2006/relationships/slide" Target="slide18.xml"/><Relationship Id="rId5" Type="http://schemas.openxmlformats.org/officeDocument/2006/relationships/slide" Target="slide12.xml"/><Relationship Id="rId15" Type="http://schemas.openxmlformats.org/officeDocument/2006/relationships/slide" Target="slide22.xml"/><Relationship Id="rId10" Type="http://schemas.openxmlformats.org/officeDocument/2006/relationships/slide" Target="slide17.xml"/><Relationship Id="rId4" Type="http://schemas.openxmlformats.org/officeDocument/2006/relationships/slide" Target="slide11.xml"/><Relationship Id="rId9" Type="http://schemas.openxmlformats.org/officeDocument/2006/relationships/slide" Target="slide16.xml"/><Relationship Id="rId14" Type="http://schemas.openxmlformats.org/officeDocument/2006/relationships/slide" Target="slide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>
                <a:latin typeface="BNPP Sans Condensed" pitchFamily="50" charset="0"/>
              </a:rPr>
              <a:t>DRUPAL 8</a:t>
            </a:r>
            <a:br>
              <a:rPr lang="pt-PT" dirty="0">
                <a:latin typeface="BNPP Sans Condensed" pitchFamily="50" charset="0"/>
              </a:rPr>
            </a:br>
            <a:r>
              <a:rPr lang="pt-PT" dirty="0">
                <a:latin typeface="BNPP Sans Condensed" pitchFamily="50" charset="0"/>
              </a:rPr>
              <a:t>LAYERS CATALOG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"/>
          <a:stretch/>
        </p:blipFill>
        <p:spPr>
          <a:xfrm>
            <a:off x="10381555" y="117426"/>
            <a:ext cx="1641580" cy="53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9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97AB787-585B-4635-83FD-B0ECA8F62D21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60AA3F-7A88-4564-B217-E7CBB5D58893}"/>
              </a:ext>
            </a:extLst>
          </p:cNvPr>
          <p:cNvSpPr/>
          <p:nvPr/>
        </p:nvSpPr>
        <p:spPr>
          <a:xfrm>
            <a:off x="3741370" y="18747"/>
            <a:ext cx="463941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1 to 4  </a:t>
            </a:r>
            <a:r>
              <a:rPr lang="fr-FR" sz="2800" b="1" dirty="0" err="1">
                <a:solidFill>
                  <a:schemeClr val="bg1"/>
                </a:solidFill>
              </a:rPr>
              <a:t>foldable</a:t>
            </a:r>
            <a:r>
              <a:rPr lang="fr-FR" sz="2800" b="1" dirty="0">
                <a:solidFill>
                  <a:schemeClr val="bg1"/>
                </a:solidFill>
              </a:rPr>
              <a:t> arguments</a:t>
            </a:r>
          </a:p>
          <a:p>
            <a:pPr algn="ctr"/>
            <a:r>
              <a:rPr lang="fr-FR" sz="1400" dirty="0">
                <a:solidFill>
                  <a:schemeClr val="bg1"/>
                </a:solidFill>
              </a:rPr>
              <a:t>(Must </a:t>
            </a:r>
            <a:r>
              <a:rPr lang="fr-FR" sz="1400" dirty="0" err="1">
                <a:solidFill>
                  <a:schemeClr val="bg1"/>
                </a:solidFill>
              </a:rPr>
              <a:t>be</a:t>
            </a:r>
            <a:r>
              <a:rPr lang="fr-FR" sz="1400" dirty="0">
                <a:solidFill>
                  <a:schemeClr val="bg1"/>
                </a:solidFill>
              </a:rPr>
              <a:t> use </a:t>
            </a:r>
            <a:r>
              <a:rPr lang="fr-FR" sz="1400" dirty="0" err="1">
                <a:solidFill>
                  <a:schemeClr val="bg1"/>
                </a:solidFill>
              </a:rPr>
              <a:t>with</a:t>
            </a:r>
            <a:r>
              <a:rPr lang="fr-FR" sz="1400" dirty="0">
                <a:solidFill>
                  <a:schemeClr val="bg1"/>
                </a:solidFill>
              </a:rPr>
              <a:t> 4 arguments for </a:t>
            </a:r>
            <a:r>
              <a:rPr lang="fr-FR" sz="1400" dirty="0" err="1">
                <a:solidFill>
                  <a:schemeClr val="bg1"/>
                </a:solidFill>
              </a:rPr>
              <a:t>better</a:t>
            </a:r>
            <a:r>
              <a:rPr lang="fr-FR" sz="1400" dirty="0">
                <a:solidFill>
                  <a:schemeClr val="bg1"/>
                </a:solidFill>
              </a:rPr>
              <a:t> display)</a:t>
            </a: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C81729B3-A0AC-446A-80DD-085BAE9AE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18185" y="1152822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427DB502-25F8-4705-951C-4CCDDC033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37920" y="1508516"/>
            <a:ext cx="824051" cy="82405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B95FCE1-8A14-45B9-A127-E54ABC1EE22F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901F85E-746B-4135-BA02-8A095D959C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587" y="2345817"/>
            <a:ext cx="6980719" cy="227989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10F62C4-D5B1-43E6-A8AB-5995A8C27A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1652" y="1989634"/>
            <a:ext cx="2284453" cy="409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9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97AB787-585B-4635-83FD-B0ECA8F62D21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60AA3F-7A88-4564-B217-E7CBB5D58893}"/>
              </a:ext>
            </a:extLst>
          </p:cNvPr>
          <p:cNvSpPr/>
          <p:nvPr/>
        </p:nvSpPr>
        <p:spPr>
          <a:xfrm>
            <a:off x="4160554" y="108028"/>
            <a:ext cx="3801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2 </a:t>
            </a:r>
            <a:r>
              <a:rPr lang="fr-FR" sz="2800" b="1" dirty="0" err="1">
                <a:solidFill>
                  <a:schemeClr val="bg1"/>
                </a:solidFill>
              </a:rPr>
              <a:t>foldable</a:t>
            </a:r>
            <a:r>
              <a:rPr lang="fr-FR" sz="2800" b="1" dirty="0">
                <a:solidFill>
                  <a:schemeClr val="bg1"/>
                </a:solidFill>
              </a:rPr>
              <a:t> arguments</a:t>
            </a: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C81729B3-A0AC-446A-80DD-085BAE9AE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53430" y="1120474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427DB502-25F8-4705-951C-4CCDDC033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3259" y="1174647"/>
            <a:ext cx="824051" cy="82405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B95FCE1-8A14-45B9-A127-E54ABC1EE22F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A07EC96-705D-45CB-A6B2-97F1CF3602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019" y="1998698"/>
            <a:ext cx="5151403" cy="430796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71B8B8C-078C-419B-9C89-BF716BB75F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9855" y="2081352"/>
            <a:ext cx="1378540" cy="192506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79F80A3-C444-4790-90F8-DF3EFDB938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7792" y="3998232"/>
            <a:ext cx="1350755" cy="253977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61AFD76-FF89-4848-BFB6-547F4985F88E}"/>
              </a:ext>
            </a:extLst>
          </p:cNvPr>
          <p:cNvSpPr txBox="1"/>
          <p:nvPr/>
        </p:nvSpPr>
        <p:spPr>
          <a:xfrm>
            <a:off x="7280932" y="1868342"/>
            <a:ext cx="3456384" cy="1765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</a:rPr>
              <a:t>Mobile version not </a:t>
            </a:r>
            <a:r>
              <a:rPr lang="fr-FR" sz="1050" dirty="0" err="1">
                <a:solidFill>
                  <a:schemeClr val="bg1"/>
                </a:solidFill>
              </a:rPr>
              <a:t>adapted</a:t>
            </a:r>
            <a:r>
              <a:rPr lang="fr-FR" sz="1050" dirty="0">
                <a:solidFill>
                  <a:schemeClr val="bg1"/>
                </a:solidFill>
              </a:rPr>
              <a:t> for the </a:t>
            </a:r>
            <a:r>
              <a:rPr lang="fr-FR" sz="1050" dirty="0" err="1">
                <a:solidFill>
                  <a:schemeClr val="bg1"/>
                </a:solidFill>
              </a:rPr>
              <a:t>sub</a:t>
            </a:r>
            <a:r>
              <a:rPr lang="fr-FR" sz="1050" dirty="0">
                <a:solidFill>
                  <a:schemeClr val="bg1"/>
                </a:solidFill>
              </a:rPr>
              <a:t> arguments</a:t>
            </a:r>
          </a:p>
        </p:txBody>
      </p:sp>
    </p:spTree>
    <p:extLst>
      <p:ext uri="{BB962C8B-B14F-4D97-AF65-F5344CB8AC3E}">
        <p14:creationId xmlns:p14="http://schemas.microsoft.com/office/powerpoint/2010/main" val="233257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05ADC40-8975-4F8D-B613-360A9A7C1278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60AA3F-7A88-4564-B217-E7CBB5D58893}"/>
              </a:ext>
            </a:extLst>
          </p:cNvPr>
          <p:cNvSpPr/>
          <p:nvPr/>
        </p:nvSpPr>
        <p:spPr>
          <a:xfrm>
            <a:off x="4290398" y="159094"/>
            <a:ext cx="35413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3 </a:t>
            </a:r>
            <a:r>
              <a:rPr lang="fr-FR" sz="2800" b="1" dirty="0" err="1">
                <a:solidFill>
                  <a:schemeClr val="bg1"/>
                </a:solidFill>
              </a:rPr>
              <a:t>columns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carousel</a:t>
            </a:r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B9DAF987-3FDE-4A56-A5A3-48BBA23F6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5361" y="1892549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3211A9A1-4FDC-480B-A765-AE5171CF9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75203" y="1779887"/>
            <a:ext cx="824051" cy="82405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92624B8-809B-46A5-8D86-65CBBF076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944" y="2603938"/>
            <a:ext cx="7412570" cy="227301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D0ADB16-FDDC-41D8-9401-36E6D07F32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0861" y="2657661"/>
            <a:ext cx="2260392" cy="228564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4FAF66C-3DB3-4DB9-9E15-AA838F7BCF22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DAA2B55-81EC-4B65-A6D0-850D02EC4CC1}"/>
              </a:ext>
            </a:extLst>
          </p:cNvPr>
          <p:cNvSpPr txBox="1"/>
          <p:nvPr/>
        </p:nvSpPr>
        <p:spPr>
          <a:xfrm>
            <a:off x="2977031" y="4943309"/>
            <a:ext cx="2420393" cy="821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386" dirty="0">
                <a:solidFill>
                  <a:schemeClr val="bg1"/>
                </a:solidFill>
              </a:rPr>
              <a:t>Visual size: 100x00px</a:t>
            </a:r>
          </a:p>
        </p:txBody>
      </p:sp>
    </p:spTree>
    <p:extLst>
      <p:ext uri="{BB962C8B-B14F-4D97-AF65-F5344CB8AC3E}">
        <p14:creationId xmlns:p14="http://schemas.microsoft.com/office/powerpoint/2010/main" val="21885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05ADC40-8975-4F8D-B613-360A9A7C1278}"/>
              </a:ext>
            </a:extLst>
          </p:cNvPr>
          <p:cNvSpPr/>
          <p:nvPr/>
        </p:nvSpPr>
        <p:spPr>
          <a:xfrm>
            <a:off x="0" y="1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60AA3F-7A88-4564-B217-E7CBB5D58893}"/>
              </a:ext>
            </a:extLst>
          </p:cNvPr>
          <p:cNvSpPr/>
          <p:nvPr/>
        </p:nvSpPr>
        <p:spPr>
          <a:xfrm>
            <a:off x="2964731" y="117426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4 </a:t>
            </a:r>
            <a:r>
              <a:rPr lang="fr-FR" sz="2800" b="1" dirty="0" err="1">
                <a:solidFill>
                  <a:schemeClr val="bg1"/>
                </a:solidFill>
              </a:rPr>
              <a:t>picto</a:t>
            </a:r>
            <a:r>
              <a:rPr lang="fr-FR" sz="2800" b="1" dirty="0">
                <a:solidFill>
                  <a:schemeClr val="bg1"/>
                </a:solidFill>
              </a:rPr>
              <a:t>/car arguments</a:t>
            </a: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B9DAF987-3FDE-4A56-A5A3-48BBA23F6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30299" y="1296942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3211A9A1-4FDC-480B-A765-AE5171CF9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7772" y="1502444"/>
            <a:ext cx="824051" cy="82405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4FAF66C-3DB3-4DB9-9E15-AA838F7BCF22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5D18378-BFDD-4ACC-945B-2CCFC144E3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657" y="2335912"/>
            <a:ext cx="6696744" cy="368447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530B62B-8AD1-462F-BB69-C93A82082A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7424" y="2133650"/>
            <a:ext cx="2597140" cy="398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0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62FACB4-0245-41A2-891D-37C159100B87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60AA3F-7A88-4564-B217-E7CBB5D58893}"/>
              </a:ext>
            </a:extLst>
          </p:cNvPr>
          <p:cNvSpPr/>
          <p:nvPr/>
        </p:nvSpPr>
        <p:spPr>
          <a:xfrm>
            <a:off x="4389784" y="93405"/>
            <a:ext cx="3342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Customer </a:t>
            </a:r>
            <a:r>
              <a:rPr lang="fr-FR" sz="2800" b="1" dirty="0" err="1">
                <a:solidFill>
                  <a:schemeClr val="bg1"/>
                </a:solidFill>
              </a:rPr>
              <a:t>account</a:t>
            </a:r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B9DAF987-3FDE-4A56-A5A3-48BBA23F6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5632" y="1566277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3211A9A1-4FDC-480B-A765-AE5171CF9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94876" y="1525623"/>
            <a:ext cx="824051" cy="82405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7CDEA24-75E8-4876-816B-FF7A7DCA160C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6248992-114F-4EF2-ACDE-DCC090E50D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515" y="2359925"/>
            <a:ext cx="5130570" cy="266429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22ADCC4-60C6-4B99-A806-CB7E51FCB1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4180" y="2360023"/>
            <a:ext cx="2854291" cy="334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0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6D8E931-5CC0-42FA-A85B-2232336BCD3B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D3E3C7F1-DDBB-400E-AF9F-547E4A121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53915" y="1545238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08D3FEE8-7D34-476D-876C-1B481B62C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90870" y="1488908"/>
            <a:ext cx="824051" cy="82405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F08F525-7314-438C-9408-83355CD2E5DF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0222F5-3ABA-403E-9813-FFE7D7057D68}"/>
              </a:ext>
            </a:extLst>
          </p:cNvPr>
          <p:cNvSpPr/>
          <p:nvPr/>
        </p:nvSpPr>
        <p:spPr>
          <a:xfrm>
            <a:off x="5000528" y="261442"/>
            <a:ext cx="21210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Full </a:t>
            </a:r>
            <a:r>
              <a:rPr lang="fr-FR" sz="2800" b="1" dirty="0" err="1">
                <a:solidFill>
                  <a:schemeClr val="bg1"/>
                </a:solidFill>
              </a:rPr>
              <a:t>picture</a:t>
            </a:r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146415B-1F66-4B39-A1E0-63E917B8BA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889" y="2351172"/>
            <a:ext cx="6566014" cy="226980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2347D4-D673-4779-942D-C13F760E90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1275" y="2372746"/>
            <a:ext cx="3296670" cy="279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6D8E931-5CC0-42FA-A85B-2232336BCD3B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D3E3C7F1-DDBB-400E-AF9F-547E4A121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1355" y="1912428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08D3FEE8-7D34-476D-876C-1B481B62C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4799" y="1856098"/>
            <a:ext cx="824051" cy="82405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F08F525-7314-438C-9408-83355CD2E5DF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0222F5-3ABA-403E-9813-FFE7D7057D68}"/>
              </a:ext>
            </a:extLst>
          </p:cNvPr>
          <p:cNvSpPr/>
          <p:nvPr/>
        </p:nvSpPr>
        <p:spPr>
          <a:xfrm>
            <a:off x="5359601" y="261442"/>
            <a:ext cx="14029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err="1">
                <a:solidFill>
                  <a:schemeClr val="bg1"/>
                </a:solidFill>
              </a:rPr>
              <a:t>Gallery</a:t>
            </a:r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77592CC-043F-4C90-A6C4-F828DF73F1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427" y="2709714"/>
            <a:ext cx="7136797" cy="173471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23704A7-1D40-433B-A4A2-9E688E3C07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3283" y="2709714"/>
            <a:ext cx="3407535" cy="222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5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F4B4E89-F3EA-4358-A705-A9BDAA6E5271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B9DAF987-3FDE-4A56-A5A3-48BBA23F6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1195" y="2145196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3211A9A1-4FDC-480B-A765-AE5171CF9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05208" y="2114167"/>
            <a:ext cx="824051" cy="82405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5888BA4-7EE1-4729-813C-D408EC4E63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4410" y="2924823"/>
            <a:ext cx="2285648" cy="162899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0E452D0-5948-47BD-A8E3-F23BE5C03A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4561" y="2924823"/>
            <a:ext cx="2064660" cy="228564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F7883D3-FF59-4F14-9ED2-D28C802CB474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A13624-F8E1-4469-BF6E-437EC6906E8B}"/>
              </a:ext>
            </a:extLst>
          </p:cNvPr>
          <p:cNvSpPr/>
          <p:nvPr/>
        </p:nvSpPr>
        <p:spPr>
          <a:xfrm>
            <a:off x="5139989" y="213081"/>
            <a:ext cx="18421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4121" indent="-284121"/>
            <a:r>
              <a:rPr lang="en-US" sz="2800" b="1" dirty="0">
                <a:solidFill>
                  <a:schemeClr val="bg1"/>
                </a:solidFill>
              </a:rPr>
              <a:t>Iconic list</a:t>
            </a:r>
          </a:p>
        </p:txBody>
      </p:sp>
    </p:spTree>
    <p:extLst>
      <p:ext uri="{BB962C8B-B14F-4D97-AF65-F5344CB8AC3E}">
        <p14:creationId xmlns:p14="http://schemas.microsoft.com/office/powerpoint/2010/main" val="71875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79F1F24-95AE-4AE3-B889-61CA403E92E4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D6F28F6F-126D-446B-B394-6DFF6000E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6858" y="1895818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060C49A2-AFDE-4B7C-9033-92815CB2C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80755" y="1866102"/>
            <a:ext cx="824051" cy="82405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F0D8D33-50B8-4E3F-9C5F-842295ACE6C6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6FE2FE-05B1-43CF-A1B4-DCCD4FEF2233}"/>
              </a:ext>
            </a:extLst>
          </p:cNvPr>
          <p:cNvSpPr/>
          <p:nvPr/>
        </p:nvSpPr>
        <p:spPr>
          <a:xfrm>
            <a:off x="5449369" y="189434"/>
            <a:ext cx="1223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Image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1C38650-2BA1-44B4-B4C8-B027A42DDA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443" y="2671655"/>
            <a:ext cx="6672328" cy="218197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4D7F15A-81F8-483A-9AED-47AEAD02EA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4716" y="2690153"/>
            <a:ext cx="349567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9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D3B925B-322E-47B4-AB0F-058010D250DC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FF5A6A84-9654-4FAB-A9D3-7C73D3850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4191" y="1445351"/>
            <a:ext cx="824051" cy="824051"/>
          </a:xfrm>
          <a:prstGeom prst="rect">
            <a:avLst/>
          </a:prstGeom>
        </p:spPr>
      </p:pic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F3A03F2B-5EF1-4AAF-9E7D-B5CBFB24C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21335" y="1501681"/>
            <a:ext cx="711389" cy="71138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D87BDAA-DDC2-4E0E-8602-0ED9212EC2D3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CF0EE1-8E24-4562-AB64-DD6331BB1412}"/>
              </a:ext>
            </a:extLst>
          </p:cNvPr>
          <p:cNvSpPr/>
          <p:nvPr/>
        </p:nvSpPr>
        <p:spPr>
          <a:xfrm>
            <a:off x="4849846" y="261442"/>
            <a:ext cx="24224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News banner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D96AFF8-EC37-42D5-A506-E01220D651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443" y="2269402"/>
            <a:ext cx="7447548" cy="232078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EDA16D7-1BE3-4E43-8F6A-955037FD43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3069" y="2285564"/>
            <a:ext cx="2727923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6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FF34FE-EA0E-48EF-80A3-08EDBA79B943}"/>
              </a:ext>
            </a:extLst>
          </p:cNvPr>
          <p:cNvSpPr/>
          <p:nvPr/>
        </p:nvSpPr>
        <p:spPr>
          <a:xfrm>
            <a:off x="-13647" y="-17052"/>
            <a:ext cx="4439403" cy="6903023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429B901-5D8A-4553-A101-5B65DE440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435" y="3104304"/>
            <a:ext cx="3380138" cy="650977"/>
          </a:xfrm>
        </p:spPr>
        <p:txBody>
          <a:bodyPr>
            <a:no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</a:rPr>
              <a:t>SUMMARY</a:t>
            </a:r>
            <a:endParaRPr lang="fr-FR" sz="44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6A7D040D-F208-46B5-AAA9-9B1DF0FC2A27}"/>
              </a:ext>
            </a:extLst>
          </p:cNvPr>
          <p:cNvSpPr txBox="1">
            <a:spLocks/>
          </p:cNvSpPr>
          <p:nvPr/>
        </p:nvSpPr>
        <p:spPr>
          <a:xfrm>
            <a:off x="8139951" y="1018566"/>
            <a:ext cx="3467009" cy="4845703"/>
          </a:xfrm>
          <a:prstGeom prst="rect">
            <a:avLst/>
          </a:prstGeom>
        </p:spPr>
        <p:txBody>
          <a:bodyPr vert="horz" lIns="90916" tIns="45458" rIns="90916" bIns="4545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121" indent="-284121"/>
            <a:endParaRPr lang="en-US" sz="159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6DC0A85-733D-466B-98CD-9EB1EC3DEB20}"/>
              </a:ext>
            </a:extLst>
          </p:cNvPr>
          <p:cNvSpPr txBox="1"/>
          <p:nvPr/>
        </p:nvSpPr>
        <p:spPr>
          <a:xfrm>
            <a:off x="4616237" y="549474"/>
            <a:ext cx="3168352" cy="56886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1" indent="0">
              <a:lnSpc>
                <a:spcPct val="120000"/>
              </a:lnSpc>
              <a:buNone/>
            </a:pPr>
            <a:endParaRPr lang="en-US" sz="1400" dirty="0">
              <a:solidFill>
                <a:srgbClr val="00915A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D310C8-801D-4826-A1A6-989351699EB8}"/>
              </a:ext>
            </a:extLst>
          </p:cNvPr>
          <p:cNvSpPr/>
          <p:nvPr/>
        </p:nvSpPr>
        <p:spPr>
          <a:xfrm>
            <a:off x="10309547" y="9543"/>
            <a:ext cx="1812603" cy="78255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FC0FC71-7B8D-44C5-AAB2-D8B6D1C2ABB0}"/>
              </a:ext>
            </a:extLst>
          </p:cNvPr>
          <p:cNvSpPr txBox="1"/>
          <p:nvPr/>
        </p:nvSpPr>
        <p:spPr>
          <a:xfrm>
            <a:off x="4837791" y="2787951"/>
            <a:ext cx="3372054" cy="12836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1" indent="0">
              <a:lnSpc>
                <a:spcPct val="150000"/>
              </a:lnSpc>
              <a:buNone/>
            </a:pPr>
            <a:r>
              <a:rPr lang="fr-FR" sz="1800" dirty="0">
                <a:solidFill>
                  <a:srgbClr val="00915A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 action="ppaction://hlinksldjump"/>
              </a:rPr>
              <a:t>« </a:t>
            </a:r>
            <a:r>
              <a:rPr lang="en-US" sz="1800" dirty="0">
                <a:solidFill>
                  <a:srgbClr val="00915A"/>
                </a:solidFill>
                <a:hlinkClick r:id="rId2" action="ppaction://hlinksldjump"/>
              </a:rPr>
              <a:t>Page Apollo</a:t>
            </a: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 action="ppaction://hlinksldjump"/>
              </a:rPr>
              <a:t> </a:t>
            </a:r>
            <a:r>
              <a:rPr lang="fr-FR" sz="1800" dirty="0">
                <a:solidFill>
                  <a:srgbClr val="00915A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 action="ppaction://hlinksldjump"/>
              </a:rPr>
              <a:t>»</a:t>
            </a:r>
            <a:r>
              <a:rPr lang="en-US" sz="1800" dirty="0">
                <a:solidFill>
                  <a:srgbClr val="00915A"/>
                </a:solidFill>
                <a:hlinkClick r:id="rId2" action="ppaction://hlinksldjump"/>
              </a:rPr>
              <a:t> contents</a:t>
            </a:r>
            <a:endParaRPr lang="en-US" sz="18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fr-FR" sz="1800" dirty="0">
                <a:solidFill>
                  <a:srgbClr val="00915A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 action="ppaction://hlinksldjump"/>
              </a:rPr>
              <a:t>« </a:t>
            </a:r>
            <a:r>
              <a:rPr lang="en-US" sz="1800" dirty="0">
                <a:solidFill>
                  <a:srgbClr val="00915A"/>
                </a:solidFill>
                <a:hlinkClick r:id="rId3" action="ppaction://hlinksldjump"/>
              </a:rPr>
              <a:t>Page</a:t>
            </a:r>
            <a:r>
              <a:rPr lang="fr-FR" sz="1800" dirty="0">
                <a:solidFill>
                  <a:srgbClr val="00915A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 action="ppaction://hlinksldjump"/>
              </a:rPr>
              <a:t> »</a:t>
            </a:r>
            <a:r>
              <a:rPr lang="en-US" sz="1800" dirty="0">
                <a:solidFill>
                  <a:srgbClr val="00915A"/>
                </a:solidFill>
                <a:hlinkClick r:id="rId3" action="ppaction://hlinksldjump"/>
              </a:rPr>
              <a:t> contents</a:t>
            </a:r>
            <a:endParaRPr lang="en-US" sz="18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00915A"/>
                </a:solidFill>
                <a:hlinkClick r:id="rId4" action="ppaction://hlinksldjump"/>
              </a:rPr>
              <a:t>All contents</a:t>
            </a:r>
            <a:endParaRPr lang="en-US" sz="1800" dirty="0">
              <a:solidFill>
                <a:srgbClr val="0091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12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4D7FC6C-74E2-4B1E-804F-024D714B903B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D0054D79-317E-491A-A13F-0AC41A74D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3443" y="1602747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D1BC7EA2-F1ED-4E43-9069-B0E4BC4E3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67759" y="1499733"/>
            <a:ext cx="909161" cy="90916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BF8E76D-1261-4276-9FB1-81DC3030EAF8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E9C486-35E9-4672-8957-0E79BBD81721}"/>
              </a:ext>
            </a:extLst>
          </p:cNvPr>
          <p:cNvSpPr/>
          <p:nvPr/>
        </p:nvSpPr>
        <p:spPr>
          <a:xfrm>
            <a:off x="5470208" y="294274"/>
            <a:ext cx="11817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err="1">
                <a:solidFill>
                  <a:schemeClr val="bg1"/>
                </a:solidFill>
              </a:rPr>
              <a:t>Slider</a:t>
            </a:r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96CD885-7E46-4829-9F66-638588CC94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467" y="2421682"/>
            <a:ext cx="6667747" cy="303293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73125A4-35AF-4C8B-B45E-E2E8C5B9DE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4633" y="2439193"/>
            <a:ext cx="382905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7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6BA8A4A-B04D-48D6-A85B-CDC7F1395E33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B9DAF987-3FDE-4A56-A5A3-48BBA23F6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61547" y="1192699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3211A9A1-4FDC-480B-A765-AE5171CF9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05209" y="1136369"/>
            <a:ext cx="824051" cy="82405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8BF8569-8B76-443A-8A9F-63CDB54F75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532" y="1960420"/>
            <a:ext cx="7791408" cy="396515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D952C05-A63B-4BD8-B0C4-851B41F042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4400" y="1960420"/>
            <a:ext cx="2165683" cy="328956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B4DDBB3-FD21-48EC-BF59-02B40006CC01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9584E7C-EFEC-4FB4-89E8-6D4BD92F17ED}"/>
              </a:ext>
            </a:extLst>
          </p:cNvPr>
          <p:cNvSpPr txBox="1"/>
          <p:nvPr/>
        </p:nvSpPr>
        <p:spPr>
          <a:xfrm>
            <a:off x="3307037" y="5949390"/>
            <a:ext cx="2420393" cy="821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386" dirty="0">
                <a:solidFill>
                  <a:schemeClr val="bg1"/>
                </a:solidFill>
              </a:rPr>
              <a:t>Visual size: 250x350px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B0AE3E-F201-4AD2-A804-67D8D7340150}"/>
              </a:ext>
            </a:extLst>
          </p:cNvPr>
          <p:cNvSpPr/>
          <p:nvPr/>
        </p:nvSpPr>
        <p:spPr>
          <a:xfrm>
            <a:off x="4883220" y="306575"/>
            <a:ext cx="2355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4121" indent="-284121"/>
            <a:r>
              <a:rPr lang="en-US" sz="2800" b="1" dirty="0">
                <a:solidFill>
                  <a:schemeClr val="bg1"/>
                </a:solidFill>
              </a:rPr>
              <a:t>Testimonials</a:t>
            </a:r>
          </a:p>
        </p:txBody>
      </p:sp>
    </p:spTree>
    <p:extLst>
      <p:ext uri="{BB962C8B-B14F-4D97-AF65-F5344CB8AC3E}">
        <p14:creationId xmlns:p14="http://schemas.microsoft.com/office/powerpoint/2010/main" val="123371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B0F7B70-94D4-46AC-AB93-DFD6D4D78DAE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D3E3C7F1-DDBB-400E-AF9F-547E4A121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61713" y="1991841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08D3FEE8-7D34-476D-876C-1B481B62C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15110" y="1991841"/>
            <a:ext cx="824051" cy="82405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3DA21FA-D5C8-4591-8583-D60DBB9C45CF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1254AB-2A9F-406A-BD91-D16F2FEA0641}"/>
              </a:ext>
            </a:extLst>
          </p:cNvPr>
          <p:cNvSpPr/>
          <p:nvPr/>
        </p:nvSpPr>
        <p:spPr>
          <a:xfrm>
            <a:off x="5041148" y="278602"/>
            <a:ext cx="2145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err="1">
                <a:solidFill>
                  <a:schemeClr val="bg1"/>
                </a:solidFill>
              </a:rPr>
              <a:t>Title</a:t>
            </a:r>
            <a:r>
              <a:rPr lang="fr-FR" sz="2800" b="1" dirty="0">
                <a:solidFill>
                  <a:schemeClr val="bg1"/>
                </a:solidFill>
              </a:rPr>
              <a:t> + links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266CBD7-0DFC-4DD8-84CB-FB82DEA513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744" y="2777462"/>
            <a:ext cx="7056784" cy="13046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551FCF3-8EA7-4FDC-99F5-5D707413F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9307" y="2774046"/>
            <a:ext cx="3336203" cy="261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4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B0F7B70-94D4-46AC-AB93-DFD6D4D78DAE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D3E3C7F1-DDBB-400E-AF9F-547E4A121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42914" y="2068000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08D3FEE8-7D34-476D-876C-1B481B62C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04887" y="2011670"/>
            <a:ext cx="824051" cy="82405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3DA21FA-D5C8-4591-8583-D60DBB9C45CF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1254AB-2A9F-406A-BD91-D16F2FEA0641}"/>
              </a:ext>
            </a:extLst>
          </p:cNvPr>
          <p:cNvSpPr/>
          <p:nvPr/>
        </p:nvSpPr>
        <p:spPr>
          <a:xfrm>
            <a:off x="4997835" y="261185"/>
            <a:ext cx="20398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err="1">
                <a:solidFill>
                  <a:schemeClr val="bg1"/>
                </a:solidFill>
              </a:rPr>
              <a:t>Title</a:t>
            </a:r>
            <a:r>
              <a:rPr lang="fr-FR" sz="2800" b="1" dirty="0">
                <a:solidFill>
                  <a:schemeClr val="bg1"/>
                </a:solidFill>
              </a:rPr>
              <a:t> + </a:t>
            </a:r>
            <a:r>
              <a:rPr lang="fr-FR" sz="2800" b="1" dirty="0" err="1">
                <a:solidFill>
                  <a:schemeClr val="bg1"/>
                </a:solidFill>
              </a:rPr>
              <a:t>Text</a:t>
            </a:r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B426472-41F8-4ABB-80DC-AEDBC0D07D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435" y="2835721"/>
            <a:ext cx="7832956" cy="118814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55B8C86-3652-47E4-AF04-EE94ED764B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5371" y="2835721"/>
            <a:ext cx="2546476" cy="213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0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5887AF9-AF72-4894-9A85-52AA6F2D37B5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D3E3C7F1-DDBB-400E-AF9F-547E4A121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04151" y="1431197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08D3FEE8-7D34-476D-876C-1B481B62C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09589" y="1374867"/>
            <a:ext cx="824051" cy="82405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EE86970-12B1-4D11-B9FE-91C7F050913E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166EAC-2F41-48BF-B8D8-635BCF691B7D}"/>
              </a:ext>
            </a:extLst>
          </p:cNvPr>
          <p:cNvSpPr/>
          <p:nvPr/>
        </p:nvSpPr>
        <p:spPr>
          <a:xfrm>
            <a:off x="4693585" y="317143"/>
            <a:ext cx="27349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err="1">
                <a:solidFill>
                  <a:schemeClr val="bg1"/>
                </a:solidFill>
              </a:rPr>
              <a:t>Video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carousel</a:t>
            </a:r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D6DF90A-EE2D-49E9-A597-43215FC500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419" y="2205658"/>
            <a:ext cx="7260393" cy="24482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D7900B7-8554-4B3D-B16C-9AB0283A45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9053" y="2206080"/>
            <a:ext cx="3241586" cy="317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2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FF34FE-EA0E-48EF-80A3-08EDBA79B943}"/>
              </a:ext>
            </a:extLst>
          </p:cNvPr>
          <p:cNvSpPr/>
          <p:nvPr/>
        </p:nvSpPr>
        <p:spPr>
          <a:xfrm>
            <a:off x="-13647" y="-17052"/>
            <a:ext cx="4439403" cy="6903023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429B901-5D8A-4553-A101-5B65DE440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51" y="2002795"/>
            <a:ext cx="3096344" cy="2853997"/>
          </a:xfrm>
        </p:spPr>
        <p:txBody>
          <a:bodyPr>
            <a:noAutofit/>
          </a:bodyPr>
          <a:lstStyle/>
          <a:p>
            <a:pPr algn="ctr"/>
            <a:r>
              <a:rPr lang="fr-FR" sz="4400" dirty="0" err="1">
                <a:solidFill>
                  <a:schemeClr val="bg1"/>
                </a:solidFill>
              </a:rPr>
              <a:t>aLL</a:t>
            </a:r>
            <a:r>
              <a:rPr lang="fr-FR" sz="4400" dirty="0">
                <a:solidFill>
                  <a:schemeClr val="bg1"/>
                </a:solidFill>
              </a:rPr>
              <a:t> CONTENTS</a:t>
            </a:r>
            <a:br>
              <a:rPr lang="fr-FR" sz="4400" dirty="0">
                <a:solidFill>
                  <a:schemeClr val="bg1"/>
                </a:solidFill>
              </a:rPr>
            </a:br>
            <a:r>
              <a:rPr lang="fr-FR" sz="1200" dirty="0">
                <a:solidFill>
                  <a:schemeClr val="bg1"/>
                </a:solidFill>
              </a:rPr>
              <a:t>(« Page » &amp; « Page Apollo » contents)</a:t>
            </a:r>
            <a:br>
              <a:rPr lang="fr-FR" sz="1200" dirty="0">
                <a:solidFill>
                  <a:schemeClr val="bg1"/>
                </a:solidFill>
              </a:rPr>
            </a:br>
            <a:br>
              <a:rPr lang="fr-FR" sz="1200" dirty="0">
                <a:solidFill>
                  <a:schemeClr val="bg1"/>
                </a:solidFill>
              </a:rPr>
            </a:br>
            <a:r>
              <a:rPr lang="fr-FR" sz="1200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https://www.arval.com/corp-test-dw/corporate/paragraph-demo-all-contents-12</a:t>
            </a:r>
            <a:br>
              <a:rPr lang="fr-FR" sz="1200" dirty="0">
                <a:solidFill>
                  <a:srgbClr val="00B0F0"/>
                </a:solidFill>
              </a:rPr>
            </a:br>
            <a:br>
              <a:rPr lang="fr-FR" sz="1200" dirty="0">
                <a:solidFill>
                  <a:srgbClr val="00B0F0"/>
                </a:solidFill>
              </a:rPr>
            </a:br>
            <a:r>
              <a:rPr lang="fr-FR" sz="1200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https://www.arval.com/corp-test-dw/corporate/paragraph-demo-all-contents-22</a:t>
            </a:r>
            <a:endParaRPr lang="fr-FR" sz="4400" dirty="0">
              <a:solidFill>
                <a:srgbClr val="00B0F0"/>
              </a:solidFill>
              <a:latin typeface="BNPP Expanded Sans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6A7D040D-F208-46B5-AAA9-9B1DF0FC2A27}"/>
              </a:ext>
            </a:extLst>
          </p:cNvPr>
          <p:cNvSpPr txBox="1">
            <a:spLocks/>
          </p:cNvSpPr>
          <p:nvPr/>
        </p:nvSpPr>
        <p:spPr>
          <a:xfrm>
            <a:off x="8139951" y="1018566"/>
            <a:ext cx="3467009" cy="4845703"/>
          </a:xfrm>
          <a:prstGeom prst="rect">
            <a:avLst/>
          </a:prstGeom>
        </p:spPr>
        <p:txBody>
          <a:bodyPr vert="horz" lIns="90916" tIns="45458" rIns="90916" bIns="4545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121" indent="-284121"/>
            <a:endParaRPr lang="en-US" sz="159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CF51ED0-7DE9-4919-9EA3-2C02D257F9AD}"/>
              </a:ext>
            </a:extLst>
          </p:cNvPr>
          <p:cNvSpPr txBox="1"/>
          <p:nvPr/>
        </p:nvSpPr>
        <p:spPr>
          <a:xfrm>
            <a:off x="4637909" y="412356"/>
            <a:ext cx="3168352" cy="60486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4" action="ppaction://hlinksldjump"/>
              </a:rPr>
              <a:t>2 columns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5" action="ppaction://hlinksldjump"/>
              </a:rPr>
              <a:t>2 to 4 long arguments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6" action="ppaction://hlinksldjump"/>
              </a:rPr>
              <a:t>4 items banner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7" action="ppaction://hlinksldjump"/>
              </a:rPr>
              <a:t>5 visual entries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8" action="ppaction://hlinksldjump"/>
              </a:rPr>
              <a:t>Apollo Sticky Anchors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9" action="ppaction://hlinksldjump"/>
              </a:rPr>
              <a:t>Career - All offers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10" action="ppaction://hlinksldjump"/>
              </a:rPr>
              <a:t>Career - Highlighted job offers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11" action="ppaction://hlinksldjump"/>
              </a:rPr>
              <a:t>Career - Job offer map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12" action="ppaction://hlinksldjump"/>
              </a:rPr>
              <a:t>Career - Job offer search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13" action="ppaction://hlinksldjump"/>
              </a:rPr>
              <a:t>Career - Recruitment process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14" action="ppaction://hlinksldjump"/>
              </a:rPr>
              <a:t>Career - Team categories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15" action="ppaction://hlinksldjump"/>
              </a:rPr>
              <a:t>Contact modal form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16" action="ppaction://hlinksldjump"/>
              </a:rPr>
              <a:t>Corporate service Included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17" action="ppaction://hlinksldjump"/>
              </a:rPr>
              <a:t>Download document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 err="1">
                <a:solidFill>
                  <a:srgbClr val="00915A"/>
                </a:solidFill>
                <a:hlinkClick r:id="rId18" action="ppaction://hlinksldjump"/>
              </a:rPr>
              <a:t>Edito</a:t>
            </a:r>
            <a:r>
              <a:rPr lang="en-US" sz="1400" dirty="0">
                <a:solidFill>
                  <a:srgbClr val="00915A"/>
                </a:solidFill>
                <a:hlinkClick r:id="rId18" action="ppaction://hlinksldjump"/>
              </a:rPr>
              <a:t> landing page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19" action="ppaction://hlinksldjump"/>
              </a:rPr>
              <a:t>FAQ</a:t>
            </a:r>
            <a:endParaRPr lang="en-US" sz="1400" dirty="0">
              <a:solidFill>
                <a:srgbClr val="00915A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sz="1400" dirty="0">
                <a:solidFill>
                  <a:srgbClr val="00915A"/>
                </a:solidFill>
                <a:hlinkClick r:id="rId20" action="ppaction://hlinksldjump"/>
              </a:rPr>
              <a:t>Header image</a:t>
            </a:r>
            <a:endParaRPr lang="en-US" sz="1400" dirty="0">
              <a:solidFill>
                <a:srgbClr val="00915A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675A33-24D5-4C8E-8B83-CDEE03FDCA34}"/>
              </a:ext>
            </a:extLst>
          </p:cNvPr>
          <p:cNvSpPr/>
          <p:nvPr/>
        </p:nvSpPr>
        <p:spPr>
          <a:xfrm>
            <a:off x="10309547" y="9543"/>
            <a:ext cx="1812603" cy="78255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63A05D0-738F-4738-93E7-0B3AF8D17EF3}"/>
              </a:ext>
            </a:extLst>
          </p:cNvPr>
          <p:cNvSpPr txBox="1"/>
          <p:nvPr/>
        </p:nvSpPr>
        <p:spPr>
          <a:xfrm>
            <a:off x="7696396" y="405458"/>
            <a:ext cx="3168352" cy="60486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21" action="ppaction://hlinksldjump"/>
              </a:rPr>
              <a:t>HTML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22" action="ppaction://hlinksldjump"/>
              </a:rPr>
              <a:t>Marketing Block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23" action="ppaction://hlinksldjump"/>
              </a:rPr>
              <a:t>Mosaic 1/2 argument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24" action="ppaction://hlinksldjump"/>
              </a:rPr>
              <a:t>Navigation color banner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25" action="ppaction://hlinksldjump"/>
              </a:rPr>
              <a:t>News - search/list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26" action="ppaction://hlinksldjump"/>
              </a:rPr>
              <a:t>News Highlight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27" action="ppaction://hlinksldjump"/>
              </a:rPr>
              <a:t>News highlight banner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28" action="ppaction://hlinksldjump"/>
              </a:rPr>
              <a:t>Newsroom - Quote Banner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29" action="ppaction://hlinksldjump"/>
              </a:rPr>
              <a:t>One tab visual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30" action="ppaction://hlinksldjump"/>
              </a:rPr>
              <a:t>Persona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31" action="ppaction://hlinksldjump"/>
              </a:rPr>
              <a:t>Services proposition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32" action="ppaction://hlinksldjump"/>
              </a:rPr>
              <a:t>Slider Testimonial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33" action="ppaction://hlinksldjump"/>
              </a:rPr>
              <a:t>Solutions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34" action="ppaction://hlinksldjump"/>
              </a:rPr>
              <a:t>Text + Image + CTA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35" action="ppaction://hlinksldjump"/>
              </a:rPr>
              <a:t>Two tabs visual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36" action="ppaction://hlinksldjump"/>
              </a:rPr>
              <a:t>Value Proposition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37" action="ppaction://hlinksldjump"/>
              </a:rPr>
              <a:t>Visual Type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38" action="ppaction://hlinksldjump"/>
              </a:rPr>
              <a:t>Webform</a:t>
            </a:r>
            <a:endParaRPr lang="en-US" sz="1400" dirty="0">
              <a:solidFill>
                <a:srgbClr val="0091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7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97AB787-585B-4635-83FD-B0ECA8F62D21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60AA3F-7A88-4564-B217-E7CBB5D58893}"/>
              </a:ext>
            </a:extLst>
          </p:cNvPr>
          <p:cNvSpPr/>
          <p:nvPr/>
        </p:nvSpPr>
        <p:spPr>
          <a:xfrm>
            <a:off x="5079876" y="0"/>
            <a:ext cx="19623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2 </a:t>
            </a:r>
            <a:r>
              <a:rPr lang="fr-FR" sz="2800" b="1" dirty="0" err="1">
                <a:solidFill>
                  <a:schemeClr val="bg1"/>
                </a:solidFill>
              </a:rPr>
              <a:t>columns</a:t>
            </a:r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C81729B3-A0AC-446A-80DD-085BAE9AE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73302" y="746768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427DB502-25F8-4705-951C-4CCDDC033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16659" y="1038452"/>
            <a:ext cx="824051" cy="82405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B95FCE1-8A14-45B9-A127-E54ABC1EE22F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D3E80A0-7A1D-4D65-87F1-88F0EE56C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475" y="1862503"/>
            <a:ext cx="4280702" cy="472593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C06CF50-66B7-4BE8-A364-13A6A2931E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6304" y="1773610"/>
            <a:ext cx="3045384" cy="494982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8DFA1EE-3D77-45DD-9C2E-58888047EE04}"/>
              </a:ext>
            </a:extLst>
          </p:cNvPr>
          <p:cNvSpPr txBox="1"/>
          <p:nvPr/>
        </p:nvSpPr>
        <p:spPr>
          <a:xfrm>
            <a:off x="7538353" y="1503755"/>
            <a:ext cx="2160240" cy="1791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050" dirty="0" err="1">
                <a:solidFill>
                  <a:schemeClr val="bg1"/>
                </a:solidFill>
              </a:rPr>
              <a:t>Become</a:t>
            </a:r>
            <a:r>
              <a:rPr lang="fr-FR" sz="1050" dirty="0">
                <a:solidFill>
                  <a:schemeClr val="bg1"/>
                </a:solidFill>
              </a:rPr>
              <a:t> one </a:t>
            </a:r>
            <a:r>
              <a:rPr lang="fr-FR" sz="1050" dirty="0" err="1">
                <a:solidFill>
                  <a:schemeClr val="bg1"/>
                </a:solidFill>
              </a:rPr>
              <a:t>column</a:t>
            </a:r>
            <a:r>
              <a:rPr lang="fr-FR" sz="1050" dirty="0">
                <a:solidFill>
                  <a:schemeClr val="bg1"/>
                </a:solidFill>
              </a:rPr>
              <a:t> on mobile </a:t>
            </a:r>
            <a:r>
              <a:rPr lang="fr-FR" sz="1050" dirty="0" err="1">
                <a:solidFill>
                  <a:schemeClr val="bg1"/>
                </a:solidFill>
              </a:rPr>
              <a:t>view</a:t>
            </a:r>
            <a:endParaRPr lang="fr-FR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35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7C63191-85E0-43F0-AA67-A248D5E10918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60AA3F-7A88-4564-B217-E7CBB5D58893}"/>
              </a:ext>
            </a:extLst>
          </p:cNvPr>
          <p:cNvSpPr/>
          <p:nvPr/>
        </p:nvSpPr>
        <p:spPr>
          <a:xfrm>
            <a:off x="4101243" y="154762"/>
            <a:ext cx="39196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4121" indent="-284121"/>
            <a:r>
              <a:rPr lang="en-US" sz="2800" b="1" dirty="0">
                <a:solidFill>
                  <a:schemeClr val="bg1"/>
                </a:solidFill>
              </a:rPr>
              <a:t>2 to 4 long arguments</a:t>
            </a: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B9DAF987-3FDE-4A56-A5A3-48BBA23F6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51354" y="482702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3211A9A1-4FDC-480B-A765-AE5171CF9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2934" y="1090007"/>
            <a:ext cx="824051" cy="82405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EF8E4E8-B919-456F-8592-D7C2ECE55E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374" y="1914058"/>
            <a:ext cx="6896879" cy="421377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1F3185B-A0F5-4031-97E9-2444F95493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8526" y="1305478"/>
            <a:ext cx="1957048" cy="212431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02ED6CE-826B-4886-A158-4763543878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8526" y="3429794"/>
            <a:ext cx="1960182" cy="281944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8B91183-A8C4-487D-AFC7-157F46C2481F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EED1656-E84B-4719-95C9-C5FC347C70A2}"/>
              </a:ext>
            </a:extLst>
          </p:cNvPr>
          <p:cNvSpPr txBox="1"/>
          <p:nvPr/>
        </p:nvSpPr>
        <p:spPr>
          <a:xfrm>
            <a:off x="3014762" y="6133147"/>
            <a:ext cx="24203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Visual size: 500x500px</a:t>
            </a:r>
          </a:p>
        </p:txBody>
      </p:sp>
    </p:spTree>
    <p:extLst>
      <p:ext uri="{BB962C8B-B14F-4D97-AF65-F5344CB8AC3E}">
        <p14:creationId xmlns:p14="http://schemas.microsoft.com/office/powerpoint/2010/main" val="190643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05ADC40-8975-4F8D-B613-360A9A7C1278}"/>
              </a:ext>
            </a:extLst>
          </p:cNvPr>
          <p:cNvSpPr/>
          <p:nvPr/>
        </p:nvSpPr>
        <p:spPr>
          <a:xfrm>
            <a:off x="0" y="1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60AA3F-7A88-4564-B217-E7CBB5D58893}"/>
              </a:ext>
            </a:extLst>
          </p:cNvPr>
          <p:cNvSpPr/>
          <p:nvPr/>
        </p:nvSpPr>
        <p:spPr>
          <a:xfrm>
            <a:off x="2964731" y="117426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4 items banner</a:t>
            </a: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B9DAF987-3FDE-4A56-A5A3-48BBA23F6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73098" y="963183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3211A9A1-4FDC-480B-A765-AE5171CF9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9004" y="1511861"/>
            <a:ext cx="824051" cy="82405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4FAF66C-3DB3-4DB9-9E15-AA838F7BCF22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E6D0E40-4125-4D86-BB51-F651270F2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461" y="2349674"/>
            <a:ext cx="7283138" cy="308005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F061A55-2834-4C0A-A7BF-29C724FB12FF}"/>
              </a:ext>
            </a:extLst>
          </p:cNvPr>
          <p:cNvSpPr txBox="1"/>
          <p:nvPr/>
        </p:nvSpPr>
        <p:spPr>
          <a:xfrm>
            <a:off x="2037653" y="5539672"/>
            <a:ext cx="3456384" cy="1765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</a:rPr>
              <a:t>Description = 250 </a:t>
            </a:r>
            <a:r>
              <a:rPr lang="fr-FR" sz="1050" dirty="0" err="1">
                <a:solidFill>
                  <a:schemeClr val="bg1"/>
                </a:solidFill>
              </a:rPr>
              <a:t>caracters</a:t>
            </a:r>
            <a:r>
              <a:rPr lang="fr-FR" sz="1050" dirty="0">
                <a:solidFill>
                  <a:schemeClr val="bg1"/>
                </a:solidFill>
              </a:rPr>
              <a:t> max.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0CE00F5-F159-4365-9404-F9E3A9EFFB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1355" y="1778247"/>
            <a:ext cx="2694877" cy="426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7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97AB787-585B-4635-83FD-B0ECA8F62D21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60AA3F-7A88-4564-B217-E7CBB5D58893}"/>
              </a:ext>
            </a:extLst>
          </p:cNvPr>
          <p:cNvSpPr/>
          <p:nvPr/>
        </p:nvSpPr>
        <p:spPr>
          <a:xfrm>
            <a:off x="4669508" y="111588"/>
            <a:ext cx="2783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5 </a:t>
            </a:r>
            <a:r>
              <a:rPr lang="fr-FR" sz="2800" b="1" dirty="0" err="1">
                <a:solidFill>
                  <a:schemeClr val="bg1"/>
                </a:solidFill>
              </a:rPr>
              <a:t>visual</a:t>
            </a:r>
            <a:r>
              <a:rPr lang="fr-FR" sz="2800" b="1" dirty="0">
                <a:solidFill>
                  <a:schemeClr val="bg1"/>
                </a:solidFill>
              </a:rPr>
              <a:t> entries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40E07E6-0A99-47E3-A533-B6FEB4B13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37" y="1982499"/>
            <a:ext cx="7175236" cy="344564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8BF325B-8634-4E63-BD3E-E82260654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7337" y="1982499"/>
            <a:ext cx="2084144" cy="2996303"/>
          </a:xfrm>
          <a:prstGeom prst="rect">
            <a:avLst/>
          </a:prstGeom>
        </p:spPr>
      </p:pic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C81729B3-A0AC-446A-80DD-085BAE9AE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18185" y="1152822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427DB502-25F8-4705-951C-4CCDDC0338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38129" y="1158449"/>
            <a:ext cx="824051" cy="8240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5468835-63D5-482C-A172-A094F0B25B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4157" y="4397839"/>
            <a:ext cx="2073087" cy="188512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B95FCE1-8A14-45B9-A127-E54ABC1EE22F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1A06B08-19DC-4A4A-8BC6-8CBA8C169640}"/>
              </a:ext>
            </a:extLst>
          </p:cNvPr>
          <p:cNvSpPr txBox="1"/>
          <p:nvPr/>
        </p:nvSpPr>
        <p:spPr>
          <a:xfrm>
            <a:off x="2739957" y="5428148"/>
            <a:ext cx="2420393" cy="821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386" dirty="0">
                <a:solidFill>
                  <a:schemeClr val="bg1"/>
                </a:solidFill>
              </a:rPr>
              <a:t>Visual size: 640x320px</a:t>
            </a:r>
          </a:p>
        </p:txBody>
      </p:sp>
    </p:spTree>
    <p:extLst>
      <p:ext uri="{BB962C8B-B14F-4D97-AF65-F5344CB8AC3E}">
        <p14:creationId xmlns:p14="http://schemas.microsoft.com/office/powerpoint/2010/main" val="45876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FF34FE-EA0E-48EF-80A3-08EDBA79B943}"/>
              </a:ext>
            </a:extLst>
          </p:cNvPr>
          <p:cNvSpPr/>
          <p:nvPr/>
        </p:nvSpPr>
        <p:spPr>
          <a:xfrm>
            <a:off x="-13647" y="-17052"/>
            <a:ext cx="4439403" cy="6903023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429B901-5D8A-4553-A101-5B65DE440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10" y="2706808"/>
            <a:ext cx="3380138" cy="1373963"/>
          </a:xfrm>
        </p:spPr>
        <p:txBody>
          <a:bodyPr>
            <a:no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</a:rPr>
              <a:t>Page Apollo contents</a:t>
            </a:r>
            <a:br>
              <a:rPr lang="fr-FR" sz="4400" dirty="0">
                <a:solidFill>
                  <a:schemeClr val="bg1"/>
                </a:solidFill>
              </a:rPr>
            </a:br>
            <a:r>
              <a:rPr lang="fr-FR" sz="12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sz="12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fr-FR" sz="12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available</a:t>
            </a:r>
            <a:r>
              <a:rPr lang="fr-FR" sz="12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« Page Apollo » contents)</a:t>
            </a:r>
            <a:br>
              <a:rPr lang="fr-FR" sz="12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fr-FR" sz="12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200" b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https://www.arval.com/corp-test-dw/corporate/paragraph-demo-pge-apollo</a:t>
            </a:r>
            <a:endParaRPr lang="fr-FR" sz="4400" b="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6A7D040D-F208-46B5-AAA9-9B1DF0FC2A27}"/>
              </a:ext>
            </a:extLst>
          </p:cNvPr>
          <p:cNvSpPr txBox="1">
            <a:spLocks/>
          </p:cNvSpPr>
          <p:nvPr/>
        </p:nvSpPr>
        <p:spPr>
          <a:xfrm>
            <a:off x="8139951" y="1018566"/>
            <a:ext cx="3467009" cy="4845703"/>
          </a:xfrm>
          <a:prstGeom prst="rect">
            <a:avLst/>
          </a:prstGeom>
        </p:spPr>
        <p:txBody>
          <a:bodyPr vert="horz" lIns="90916" tIns="45458" rIns="90916" bIns="4545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121" indent="-284121"/>
            <a:endParaRPr lang="en-US" sz="159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6DC0A85-733D-466B-98CD-9EB1EC3DEB20}"/>
              </a:ext>
            </a:extLst>
          </p:cNvPr>
          <p:cNvSpPr txBox="1"/>
          <p:nvPr/>
        </p:nvSpPr>
        <p:spPr>
          <a:xfrm>
            <a:off x="4616237" y="549474"/>
            <a:ext cx="3168352" cy="56886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1" indent="0">
              <a:lnSpc>
                <a:spcPct val="120000"/>
              </a:lnSpc>
              <a:buNone/>
            </a:pPr>
            <a:endParaRPr lang="en-US" sz="1400" dirty="0">
              <a:solidFill>
                <a:srgbClr val="00915A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D310C8-801D-4826-A1A6-989351699EB8}"/>
              </a:ext>
            </a:extLst>
          </p:cNvPr>
          <p:cNvSpPr/>
          <p:nvPr/>
        </p:nvSpPr>
        <p:spPr>
          <a:xfrm>
            <a:off x="10309547" y="9543"/>
            <a:ext cx="1812603" cy="78255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FC0FC71-7B8D-44C5-AAB2-D8B6D1C2ABB0}"/>
              </a:ext>
            </a:extLst>
          </p:cNvPr>
          <p:cNvSpPr txBox="1"/>
          <p:nvPr/>
        </p:nvSpPr>
        <p:spPr>
          <a:xfrm>
            <a:off x="4781118" y="2452969"/>
            <a:ext cx="3358833" cy="19768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1" indent="0">
              <a:lnSpc>
                <a:spcPct val="150000"/>
              </a:lnSpc>
              <a:buNone/>
            </a:pPr>
            <a:r>
              <a:rPr lang="en-US" sz="1600" dirty="0">
                <a:solidFill>
                  <a:srgbClr val="00915A"/>
                </a:solidFill>
                <a:hlinkClick r:id="rId3" action="ppaction://hlinksldjump"/>
              </a:rPr>
              <a:t>Brand list/Brand teaser</a:t>
            </a:r>
            <a:endParaRPr lang="en-US" sz="16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600" dirty="0">
                <a:solidFill>
                  <a:srgbClr val="00915A"/>
                </a:solidFill>
                <a:hlinkClick r:id="rId4" action="ppaction://hlinksldjump"/>
              </a:rPr>
              <a:t>Corporate Service Additional</a:t>
            </a:r>
            <a:endParaRPr lang="en-US" sz="16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600" dirty="0" err="1">
                <a:solidFill>
                  <a:srgbClr val="00915A"/>
                </a:solidFill>
                <a:hlinkClick r:id="rId5" action="ppaction://hlinksldjump"/>
              </a:rPr>
              <a:t>Herozone</a:t>
            </a:r>
            <a:r>
              <a:rPr lang="en-US" sz="1600" dirty="0">
                <a:solidFill>
                  <a:srgbClr val="00915A"/>
                </a:solidFill>
                <a:hlinkClick r:id="rId5" action="ppaction://hlinksldjump"/>
              </a:rPr>
              <a:t> - slider</a:t>
            </a:r>
            <a:endParaRPr lang="en-US" sz="16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600" dirty="0">
                <a:solidFill>
                  <a:srgbClr val="00915A"/>
                </a:solidFill>
                <a:hlinkClick r:id="rId6" action="ppaction://hlinksldjump"/>
              </a:rPr>
              <a:t>Navigation Picture Banner</a:t>
            </a:r>
            <a:endParaRPr lang="en-US" sz="16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600" dirty="0">
                <a:solidFill>
                  <a:srgbClr val="00915A"/>
                </a:solidFill>
                <a:hlinkClick r:id="rId7" action="ppaction://hlinksldjump"/>
              </a:rPr>
              <a:t>Text + link</a:t>
            </a:r>
            <a:endParaRPr lang="en-US" sz="1600" dirty="0">
              <a:solidFill>
                <a:srgbClr val="0091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1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8029280-FE1E-4A0B-8D86-4FF6A266A524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60AA3F-7A88-4564-B217-E7CBB5D58893}"/>
              </a:ext>
            </a:extLst>
          </p:cNvPr>
          <p:cNvSpPr/>
          <p:nvPr/>
        </p:nvSpPr>
        <p:spPr>
          <a:xfrm>
            <a:off x="4058219" y="189434"/>
            <a:ext cx="4005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Apollo </a:t>
            </a:r>
            <a:r>
              <a:rPr lang="fr-FR" sz="2800" b="1" dirty="0" err="1">
                <a:solidFill>
                  <a:schemeClr val="bg1"/>
                </a:solidFill>
              </a:rPr>
              <a:t>Sticky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Anchors</a:t>
            </a:r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D3E3C7F1-DDBB-400E-AF9F-547E4A121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2558" y="1361019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08D3FEE8-7D34-476D-876C-1B481B62C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79185" y="1304689"/>
            <a:ext cx="824051" cy="82405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9E66B43-ECD2-4771-B879-E046143B808B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727883B-C1AB-4730-A7A6-7836AC55D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9912" y="2161541"/>
            <a:ext cx="5302596" cy="429389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76F08DB-7104-461F-9FA3-95D7F0580B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9267" y="2188517"/>
            <a:ext cx="2657973" cy="395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3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B1698C0-C013-4D28-87EF-A46D4A4C1564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60AA3F-7A88-4564-B217-E7CBB5D58893}"/>
              </a:ext>
            </a:extLst>
          </p:cNvPr>
          <p:cNvSpPr/>
          <p:nvPr/>
        </p:nvSpPr>
        <p:spPr>
          <a:xfrm>
            <a:off x="4466985" y="242758"/>
            <a:ext cx="31881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err="1">
                <a:solidFill>
                  <a:schemeClr val="bg1"/>
                </a:solidFill>
              </a:rPr>
              <a:t>Career</a:t>
            </a:r>
            <a:r>
              <a:rPr lang="fr-FR" sz="2800" b="1" dirty="0">
                <a:solidFill>
                  <a:schemeClr val="bg1"/>
                </a:solidFill>
              </a:rPr>
              <a:t> - All </a:t>
            </a:r>
            <a:r>
              <a:rPr lang="fr-FR" sz="2800" b="1" dirty="0" err="1">
                <a:solidFill>
                  <a:schemeClr val="bg1"/>
                </a:solidFill>
              </a:rPr>
              <a:t>offers</a:t>
            </a:r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D3E3C7F1-DDBB-400E-AF9F-547E4A121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87842" y="1447305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08D3FEE8-7D34-476D-876C-1B481B62C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40114" y="1385747"/>
            <a:ext cx="824051" cy="82405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9EBF6B4-2B7C-4ED1-A190-9C79FDF74EA8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0A0C5FF-791E-46E7-9407-C28035C4A5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195" y="2505539"/>
            <a:ext cx="5789887" cy="347266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21DAEB5-4262-4BB0-B759-95DA026448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0404" y="2505539"/>
            <a:ext cx="1963636" cy="2677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3C10677-C665-4C97-AA61-99D30AD89B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0404" y="5187554"/>
            <a:ext cx="1963636" cy="93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97A175B-7457-4995-9655-6805E18B652C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60AA3F-7A88-4564-B217-E7CBB5D58893}"/>
              </a:ext>
            </a:extLst>
          </p:cNvPr>
          <p:cNvSpPr/>
          <p:nvPr/>
        </p:nvSpPr>
        <p:spPr>
          <a:xfrm>
            <a:off x="3382296" y="277611"/>
            <a:ext cx="53575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err="1">
                <a:solidFill>
                  <a:schemeClr val="bg1"/>
                </a:solidFill>
              </a:rPr>
              <a:t>Career</a:t>
            </a:r>
            <a:r>
              <a:rPr lang="fr-FR" sz="2800" b="1" dirty="0">
                <a:solidFill>
                  <a:schemeClr val="bg1"/>
                </a:solidFill>
              </a:rPr>
              <a:t> - </a:t>
            </a:r>
            <a:r>
              <a:rPr lang="fr-FR" sz="2800" b="1" dirty="0" err="1">
                <a:solidFill>
                  <a:schemeClr val="bg1"/>
                </a:solidFill>
              </a:rPr>
              <a:t>Highlighted</a:t>
            </a:r>
            <a:r>
              <a:rPr lang="fr-FR" sz="2800" b="1" dirty="0">
                <a:solidFill>
                  <a:schemeClr val="bg1"/>
                </a:solidFill>
              </a:rPr>
              <a:t> job </a:t>
            </a:r>
            <a:r>
              <a:rPr lang="fr-FR" sz="2800" b="1" dirty="0" err="1">
                <a:solidFill>
                  <a:schemeClr val="bg1"/>
                </a:solidFill>
              </a:rPr>
              <a:t>offers</a:t>
            </a:r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D3E3C7F1-DDBB-400E-AF9F-547E4A121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94463" y="1794150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08D3FEE8-7D34-476D-876C-1B481B62C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8020" y="1681488"/>
            <a:ext cx="824051" cy="82405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9EBF6B4-2B7C-4ED1-A190-9C79FDF74EA8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1A6B592-47FB-425E-9B27-8ED8EE641F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8111" y="2720934"/>
            <a:ext cx="5603870" cy="23811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D2BFDA4-7F46-437E-AF61-DAE1FA3623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6275" y="2720935"/>
            <a:ext cx="2247764" cy="32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0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F42E71-E2C9-4D63-BAA2-259C1423FD41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60AA3F-7A88-4564-B217-E7CBB5D58893}"/>
              </a:ext>
            </a:extLst>
          </p:cNvPr>
          <p:cNvSpPr/>
          <p:nvPr/>
        </p:nvSpPr>
        <p:spPr>
          <a:xfrm>
            <a:off x="4050749" y="223040"/>
            <a:ext cx="40206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err="1">
                <a:solidFill>
                  <a:schemeClr val="bg1"/>
                </a:solidFill>
              </a:rPr>
              <a:t>Career</a:t>
            </a:r>
            <a:r>
              <a:rPr lang="fr-FR" sz="2800" b="1" dirty="0">
                <a:solidFill>
                  <a:schemeClr val="bg1"/>
                </a:solidFill>
              </a:rPr>
              <a:t> - Job </a:t>
            </a:r>
            <a:r>
              <a:rPr lang="fr-FR" sz="2800" b="1" dirty="0" err="1">
                <a:solidFill>
                  <a:schemeClr val="bg1"/>
                </a:solidFill>
              </a:rPr>
              <a:t>offer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map</a:t>
            </a:r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D3E3C7F1-DDBB-400E-AF9F-547E4A121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3167" y="1548850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08D3FEE8-7D34-476D-876C-1B481B62C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40113" y="1492520"/>
            <a:ext cx="824051" cy="82405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9EBF6B4-2B7C-4ED1-A190-9C79FDF74EA8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341BBD3-AAE5-4FD3-91C8-421D0A2A70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157" y="2431443"/>
            <a:ext cx="7005962" cy="33172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CA8BD33-03DF-4B36-8707-EDEC8F926A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3810" y="2431443"/>
            <a:ext cx="2830105" cy="253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3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864AAC2-AA1A-47FE-85C9-3093583575A5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60AA3F-7A88-4564-B217-E7CBB5D58893}"/>
              </a:ext>
            </a:extLst>
          </p:cNvPr>
          <p:cNvSpPr/>
          <p:nvPr/>
        </p:nvSpPr>
        <p:spPr>
          <a:xfrm>
            <a:off x="3530574" y="297598"/>
            <a:ext cx="5061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Career - Job offer search/list</a:t>
            </a:r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D3E3C7F1-DDBB-400E-AF9F-547E4A121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56103" y="1663722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08D3FEE8-7D34-476D-876C-1B481B62C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43386" y="1607392"/>
            <a:ext cx="824051" cy="82405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9EBF6B4-2B7C-4ED1-A190-9C79FDF74EA8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DCD1BFD-611D-4D6A-8DA8-0A5EDE5F85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497" y="2545379"/>
            <a:ext cx="6689830" cy="300441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BA7E53D-BA16-4213-90D7-8EC365C6D0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1592" y="2501347"/>
            <a:ext cx="2420414" cy="29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4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91CCE7D-0885-439A-B553-DBC3823E797E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60AA3F-7A88-4564-B217-E7CBB5D58893}"/>
              </a:ext>
            </a:extLst>
          </p:cNvPr>
          <p:cNvSpPr/>
          <p:nvPr/>
        </p:nvSpPr>
        <p:spPr>
          <a:xfrm>
            <a:off x="3450424" y="287264"/>
            <a:ext cx="52213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Career - Recruitment process</a:t>
            </a:r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D3E3C7F1-DDBB-400E-AF9F-547E4A121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1694" y="1733627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08D3FEE8-7D34-476D-876C-1B481B62C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0483" y="1677297"/>
            <a:ext cx="824051" cy="82405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9EBF6B4-2B7C-4ED1-A190-9C79FDF74EA8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AB40390-099B-484F-9ED0-06219B8C08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9239" y="2589596"/>
            <a:ext cx="4706538" cy="26626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C75CD2C-3F4E-41AF-8EDB-BC4DA23982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9820" y="2589595"/>
            <a:ext cx="2235137" cy="329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9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371871-2404-469E-9A01-7F7D0AE17148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60AA3F-7A88-4564-B217-E7CBB5D58893}"/>
              </a:ext>
            </a:extLst>
          </p:cNvPr>
          <p:cNvSpPr/>
          <p:nvPr/>
        </p:nvSpPr>
        <p:spPr>
          <a:xfrm>
            <a:off x="3833253" y="258937"/>
            <a:ext cx="44556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Career - Team categories</a:t>
            </a:r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D3E3C7F1-DDBB-400E-AF9F-547E4A121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5065" y="1846288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08D3FEE8-7D34-476D-876C-1B481B62C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63953" y="1733627"/>
            <a:ext cx="824051" cy="82405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9EBF6B4-2B7C-4ED1-A190-9C79FDF74EA8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2348479-7020-4887-A55E-9DED98869E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942" y="2732769"/>
            <a:ext cx="6568071" cy="292225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4C9E88E-111D-4AB8-9C49-25D4F85875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1993" y="2792584"/>
            <a:ext cx="2837532" cy="211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6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0C09B76-A80D-4D93-A9B2-3EA10F809262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60AA3F-7A88-4564-B217-E7CBB5D58893}"/>
              </a:ext>
            </a:extLst>
          </p:cNvPr>
          <p:cNvSpPr/>
          <p:nvPr/>
        </p:nvSpPr>
        <p:spPr>
          <a:xfrm>
            <a:off x="4231086" y="218225"/>
            <a:ext cx="36599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Contact Modal </a:t>
            </a:r>
            <a:r>
              <a:rPr lang="fr-FR" sz="2800" b="1" dirty="0" err="1">
                <a:solidFill>
                  <a:schemeClr val="bg1"/>
                </a:solidFill>
              </a:rPr>
              <a:t>Form</a:t>
            </a:r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D3E3C7F1-DDBB-400E-AF9F-547E4A121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8339" y="1269554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08D3FEE8-7D34-476D-876C-1B481B62C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57026" y="1226416"/>
            <a:ext cx="824051" cy="82405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BE357B-1199-42FB-816C-EC41FD7A4C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293" y="2133969"/>
            <a:ext cx="7433378" cy="118345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540C849-132D-4AB5-B222-30855014E9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6483" y="2339960"/>
            <a:ext cx="2355101" cy="91552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326B775-034A-49E0-905D-4969153F36B5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2CC3EE-DE44-4BAD-B02C-CC2961CEF3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1293" y="3386232"/>
            <a:ext cx="3600400" cy="329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0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62FACB4-0245-41A2-891D-37C159100B87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60AA3F-7A88-4564-B217-E7CBB5D58893}"/>
              </a:ext>
            </a:extLst>
          </p:cNvPr>
          <p:cNvSpPr/>
          <p:nvPr/>
        </p:nvSpPr>
        <p:spPr>
          <a:xfrm>
            <a:off x="3650800" y="93405"/>
            <a:ext cx="48205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 err="1">
                <a:solidFill>
                  <a:schemeClr val="bg1"/>
                </a:solidFill>
              </a:rPr>
              <a:t>Corporate</a:t>
            </a:r>
            <a:r>
              <a:rPr lang="fr-FR" sz="2800" b="1" dirty="0">
                <a:solidFill>
                  <a:schemeClr val="bg1"/>
                </a:solidFill>
              </a:rPr>
              <a:t> service </a:t>
            </a:r>
            <a:r>
              <a:rPr lang="fr-FR" sz="2800" b="1" dirty="0" err="1">
                <a:solidFill>
                  <a:schemeClr val="bg1"/>
                </a:solidFill>
              </a:rPr>
              <a:t>included</a:t>
            </a:r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B9DAF987-3FDE-4A56-A5A3-48BBA23F6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5632" y="1419348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3211A9A1-4FDC-480B-A765-AE5171CF9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94876" y="1379195"/>
            <a:ext cx="824051" cy="82405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7CDEA24-75E8-4876-816B-FF7A7DCA160C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E17882-05D4-4874-BEBE-D7406B9F6F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040" y="2277666"/>
            <a:ext cx="5419725" cy="17049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2BB7216-9273-4297-9701-BBE34D2738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9267" y="2334276"/>
            <a:ext cx="2044117" cy="342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8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C4EC6A5-06D6-401F-BC39-04C202711F24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60AA3F-7A88-4564-B217-E7CBB5D58893}"/>
              </a:ext>
            </a:extLst>
          </p:cNvPr>
          <p:cNvSpPr/>
          <p:nvPr/>
        </p:nvSpPr>
        <p:spPr>
          <a:xfrm>
            <a:off x="4201431" y="241187"/>
            <a:ext cx="3719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Download document</a:t>
            </a: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CB532029-8EE6-499F-A047-69E7F8F11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708" y="921825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778CC5C2-60DD-4D2A-8D83-88658217E9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5426" y="865495"/>
            <a:ext cx="824051" cy="82405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53E16D0-74C9-41B0-8F49-12EFCE253BB8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451C799-6E70-4788-88BD-34E905D434BB}"/>
              </a:ext>
            </a:extLst>
          </p:cNvPr>
          <p:cNvSpPr txBox="1"/>
          <p:nvPr/>
        </p:nvSpPr>
        <p:spPr>
          <a:xfrm>
            <a:off x="2225743" y="6343232"/>
            <a:ext cx="3025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chemeClr val="bg1"/>
                </a:solidFill>
              </a:rPr>
              <a:t>Visual size: 640x320px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78C3A2C-2F1B-47D2-9DFD-F78418EC30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399" y="1718322"/>
            <a:ext cx="6183942" cy="202577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44BD3-F798-4669-9B07-7482CD7D03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7799" y="3801167"/>
            <a:ext cx="2920951" cy="246255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1BC0C20-BB95-4D5A-A88F-1ED9A7D26A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4230" y="1718322"/>
            <a:ext cx="2524347" cy="426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C0F3D29-961A-405B-BD0F-03677382A520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60AA3F-7A88-4564-B217-E7CBB5D58893}"/>
              </a:ext>
            </a:extLst>
          </p:cNvPr>
          <p:cNvSpPr/>
          <p:nvPr/>
        </p:nvSpPr>
        <p:spPr>
          <a:xfrm>
            <a:off x="2501185" y="372702"/>
            <a:ext cx="184731" cy="918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sz="5369" b="1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63CBA3A-9638-472B-9F01-0865A07D7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80" y="2901117"/>
            <a:ext cx="7575870" cy="147061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703252E-8B72-45F0-9861-FE00ADC1E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6174" y="2824578"/>
            <a:ext cx="2955176" cy="2782267"/>
          </a:xfrm>
          <a:prstGeom prst="rect">
            <a:avLst/>
          </a:prstGeom>
        </p:spPr>
      </p:pic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A8156848-2B82-4DA7-B995-89AD292AD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2906" y="1999141"/>
            <a:ext cx="741711" cy="74171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71C12E7-453D-4D17-9CE5-68EE0A5429A1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40E3DD2-7643-4EDA-992B-B4B3CD4F927D}"/>
              </a:ext>
            </a:extLst>
          </p:cNvPr>
          <p:cNvSpPr txBox="1"/>
          <p:nvPr/>
        </p:nvSpPr>
        <p:spPr>
          <a:xfrm>
            <a:off x="3045675" y="4371728"/>
            <a:ext cx="2272903" cy="821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386" dirty="0">
                <a:solidFill>
                  <a:schemeClr val="bg1"/>
                </a:solidFill>
              </a:rPr>
              <a:t>Visual size</a:t>
            </a:r>
            <a:r>
              <a:rPr lang="fr-FR" sz="2386">
                <a:solidFill>
                  <a:schemeClr val="bg1"/>
                </a:solidFill>
              </a:rPr>
              <a:t>: 100x100px</a:t>
            </a:r>
            <a:endParaRPr lang="fr-FR" sz="2386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D2BAC4-0063-4785-BC2B-41AA4E35B88A}"/>
              </a:ext>
            </a:extLst>
          </p:cNvPr>
          <p:cNvSpPr/>
          <p:nvPr/>
        </p:nvSpPr>
        <p:spPr>
          <a:xfrm>
            <a:off x="3927254" y="181813"/>
            <a:ext cx="4339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Brand teaser / Brand </a:t>
            </a:r>
            <a:r>
              <a:rPr lang="fr-FR" sz="2800" b="1" dirty="0" err="1">
                <a:solidFill>
                  <a:schemeClr val="bg1"/>
                </a:solidFill>
              </a:rPr>
              <a:t>list</a:t>
            </a:r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16" name="Graphique 15" descr="Écran">
            <a:extLst>
              <a:ext uri="{FF2B5EF4-FFF2-40B4-BE49-F238E27FC236}">
                <a16:creationId xmlns:a16="http://schemas.microsoft.com/office/drawing/2014/main" id="{3FE02148-747D-4288-BC13-24B026E466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70100" y="2077065"/>
            <a:ext cx="824051" cy="82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0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EF3C447-5653-42C2-8C37-4FC268A3A361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DE83178-CA6B-4E43-A465-EF0B456B9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362" y="2362433"/>
            <a:ext cx="7235780" cy="198257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3602C73-F5FB-4EBE-973C-5A9B68ED8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2332" y="2362433"/>
            <a:ext cx="2342473" cy="3491611"/>
          </a:xfrm>
          <a:prstGeom prst="rect">
            <a:avLst/>
          </a:prstGeom>
        </p:spPr>
      </p:pic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EBE2721D-9797-4E85-8BA6-1BB107553B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7873" y="1594713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BFE5BACE-8CF7-40C5-B76F-5A49EE147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62226" y="1583713"/>
            <a:ext cx="824051" cy="82405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B5059B5-22C5-47C1-B4E4-410472F683B9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DDC5DC-2A6F-4167-88F9-EE413479006C}"/>
              </a:ext>
            </a:extLst>
          </p:cNvPr>
          <p:cNvSpPr/>
          <p:nvPr/>
        </p:nvSpPr>
        <p:spPr>
          <a:xfrm>
            <a:off x="4201431" y="241187"/>
            <a:ext cx="33986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Edito landing page</a:t>
            </a:r>
          </a:p>
        </p:txBody>
      </p:sp>
    </p:spTree>
    <p:extLst>
      <p:ext uri="{BB962C8B-B14F-4D97-AF65-F5344CB8AC3E}">
        <p14:creationId xmlns:p14="http://schemas.microsoft.com/office/powerpoint/2010/main" val="87215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6D8E931-5CC0-42FA-A85B-2232336BCD3B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D3E3C7F1-DDBB-400E-AF9F-547E4A121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13527" y="1585138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08D3FEE8-7D34-476D-876C-1B481B62C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23587" y="1528808"/>
            <a:ext cx="824051" cy="8240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EDA990D-3BC6-4EAD-A035-AA67E577E2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123" y="2456309"/>
            <a:ext cx="6736978" cy="320116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807DE41-2A1D-4976-969E-B8B469F6A4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4299" y="2456308"/>
            <a:ext cx="2329845" cy="332113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F08F525-7314-438C-9408-83355CD2E5DF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0222F5-3ABA-403E-9813-FFE7D7057D68}"/>
              </a:ext>
            </a:extLst>
          </p:cNvPr>
          <p:cNvSpPr/>
          <p:nvPr/>
        </p:nvSpPr>
        <p:spPr>
          <a:xfrm>
            <a:off x="5599202" y="137612"/>
            <a:ext cx="923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FAQ</a:t>
            </a:r>
          </a:p>
        </p:txBody>
      </p:sp>
    </p:spTree>
    <p:extLst>
      <p:ext uri="{BB962C8B-B14F-4D97-AF65-F5344CB8AC3E}">
        <p14:creationId xmlns:p14="http://schemas.microsoft.com/office/powerpoint/2010/main" val="96249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79F1F24-95AE-4AE3-B889-61CA403E92E4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2C3F32C-4CD7-485A-B69B-61AB23483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204" y="2561174"/>
            <a:ext cx="6821809" cy="136509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17A0A80-1AF5-4E6B-A27F-68C42CFED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267" y="2564982"/>
            <a:ext cx="3232857" cy="2051787"/>
          </a:xfrm>
          <a:prstGeom prst="rect">
            <a:avLst/>
          </a:prstGeom>
        </p:spPr>
      </p:pic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D6F28F6F-126D-446B-B394-6DFF6000E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50000" y="1817629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060C49A2-AFDE-4B7C-9033-92815CB2C9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19857" y="1757490"/>
            <a:ext cx="824051" cy="82405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F0D8D33-50B8-4E3F-9C5F-842295ACE6C6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3AFBFDF-792F-49F7-B078-CC85392B6CF9}"/>
              </a:ext>
            </a:extLst>
          </p:cNvPr>
          <p:cNvSpPr txBox="1"/>
          <p:nvPr/>
        </p:nvSpPr>
        <p:spPr>
          <a:xfrm>
            <a:off x="2621685" y="3926268"/>
            <a:ext cx="2420393" cy="821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386" dirty="0">
                <a:solidFill>
                  <a:schemeClr val="bg1"/>
                </a:solidFill>
              </a:rPr>
              <a:t>Visual size</a:t>
            </a:r>
            <a:r>
              <a:rPr lang="fr-FR" sz="2386">
                <a:solidFill>
                  <a:schemeClr val="bg1"/>
                </a:solidFill>
              </a:rPr>
              <a:t>: 1900x400px</a:t>
            </a:r>
            <a:endParaRPr lang="fr-FR" sz="2386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6FE2FE-05B1-43CF-A1B4-DCCD4FEF2233}"/>
              </a:ext>
            </a:extLst>
          </p:cNvPr>
          <p:cNvSpPr/>
          <p:nvPr/>
        </p:nvSpPr>
        <p:spPr>
          <a:xfrm>
            <a:off x="4489971" y="261442"/>
            <a:ext cx="31422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Header image 1/2</a:t>
            </a:r>
          </a:p>
        </p:txBody>
      </p:sp>
    </p:spTree>
    <p:extLst>
      <p:ext uri="{BB962C8B-B14F-4D97-AF65-F5344CB8AC3E}">
        <p14:creationId xmlns:p14="http://schemas.microsoft.com/office/powerpoint/2010/main" val="235547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1F3F05-ACDC-45EC-B531-4910D58342A3}"/>
              </a:ext>
            </a:extLst>
          </p:cNvPr>
          <p:cNvSpPr/>
          <p:nvPr/>
        </p:nvSpPr>
        <p:spPr>
          <a:xfrm>
            <a:off x="10430" y="10475"/>
            <a:ext cx="12101289" cy="792088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426B52-E0B5-43A7-ADC6-2010335AE3AF}"/>
              </a:ext>
            </a:extLst>
          </p:cNvPr>
          <p:cNvSpPr txBox="1"/>
          <p:nvPr/>
        </p:nvSpPr>
        <p:spPr>
          <a:xfrm>
            <a:off x="954604" y="139500"/>
            <a:ext cx="6207092" cy="58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182" b="1" dirty="0">
                <a:solidFill>
                  <a:schemeClr val="bg1"/>
                </a:solidFill>
              </a:rPr>
              <a:t>Header image 2/2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62EA60B-8B73-4C65-BB2C-8ED8E802933E}"/>
              </a:ext>
            </a:extLst>
          </p:cNvPr>
          <p:cNvSpPr txBox="1"/>
          <p:nvPr/>
        </p:nvSpPr>
        <p:spPr>
          <a:xfrm>
            <a:off x="11037232" y="277204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6ACB250-6D51-492C-AE73-A47B1F8FE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069" y="5009744"/>
            <a:ext cx="7976010" cy="167648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4E398AC-6D10-4803-906D-90B2EC034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710" y="3021688"/>
            <a:ext cx="6552728" cy="190547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09DCDF9-A625-40F8-81A2-E7396A6E5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4750" y="931588"/>
            <a:ext cx="5832648" cy="185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9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87A442A-D902-4E85-A2CD-14B3E0A312B7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ECAB6A1-F5E7-4363-9A96-EC115D5D6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76" y="1795690"/>
            <a:ext cx="4557123" cy="12671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8FC6720-AB40-4A66-9863-ADD07A1F1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606" y="1570829"/>
            <a:ext cx="2570763" cy="1858965"/>
          </a:xfrm>
          <a:prstGeom prst="rect">
            <a:avLst/>
          </a:prstGeom>
        </p:spPr>
      </p:pic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4FF0BE6E-D81F-4B94-8881-1E16060FCC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58618" y="847040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45EDF468-C639-49C0-A824-1473D28BA5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27357" y="959030"/>
            <a:ext cx="909161" cy="90916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FC96F09-F1C5-431E-ABE4-6553DD3250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376" y="3239171"/>
            <a:ext cx="4557123" cy="302286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17A38F5-4813-45F4-A570-D363E5C2E6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6452" y="3537757"/>
            <a:ext cx="1978238" cy="285507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266452A-EC01-4AE8-B8E7-D9B8D2E25B2E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3A1E3B-A7A3-4B2A-8118-A24D680A2DC7}"/>
              </a:ext>
            </a:extLst>
          </p:cNvPr>
          <p:cNvSpPr/>
          <p:nvPr/>
        </p:nvSpPr>
        <p:spPr>
          <a:xfrm>
            <a:off x="5469406" y="171967"/>
            <a:ext cx="1183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HTML</a:t>
            </a:r>
          </a:p>
        </p:txBody>
      </p:sp>
    </p:spTree>
    <p:extLst>
      <p:ext uri="{BB962C8B-B14F-4D97-AF65-F5344CB8AC3E}">
        <p14:creationId xmlns:p14="http://schemas.microsoft.com/office/powerpoint/2010/main" val="43174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774B66E-F937-4F3F-BC47-10EFC3E5A623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D3E3C7F1-DDBB-400E-AF9F-547E4A121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8077" y="1849853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08D3FEE8-7D34-476D-876C-1B481B62C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1143" y="1793522"/>
            <a:ext cx="824051" cy="82405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6B6F34B-B802-499B-B0D8-E87F4C4634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883" y="2925738"/>
            <a:ext cx="7412570" cy="1584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B0A4EAC-9F0A-4576-80E8-5EE17EA10D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2006" y="2925738"/>
            <a:ext cx="2323531" cy="135749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E61D474-C4A5-486F-9711-A8C9323EC761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AB4D879-92E5-4728-B894-A2BDFA2863EC}"/>
              </a:ext>
            </a:extLst>
          </p:cNvPr>
          <p:cNvSpPr txBox="1"/>
          <p:nvPr/>
        </p:nvSpPr>
        <p:spPr>
          <a:xfrm>
            <a:off x="3052970" y="4635097"/>
            <a:ext cx="2420393" cy="821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386" dirty="0">
                <a:solidFill>
                  <a:schemeClr val="bg1"/>
                </a:solidFill>
              </a:rPr>
              <a:t>Visual size: 600x255px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36F2A3-466E-4D42-BD0F-2354AD6393B7}"/>
              </a:ext>
            </a:extLst>
          </p:cNvPr>
          <p:cNvSpPr/>
          <p:nvPr/>
        </p:nvSpPr>
        <p:spPr>
          <a:xfrm>
            <a:off x="4599777" y="211101"/>
            <a:ext cx="29225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Marketing block</a:t>
            </a:r>
          </a:p>
        </p:txBody>
      </p:sp>
    </p:spTree>
    <p:extLst>
      <p:ext uri="{BB962C8B-B14F-4D97-AF65-F5344CB8AC3E}">
        <p14:creationId xmlns:p14="http://schemas.microsoft.com/office/powerpoint/2010/main" val="332072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1B20705-19CC-4AC8-AE83-4EA7FDEEAFDC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B9DAF987-3FDE-4A56-A5A3-48BBA23F6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1742" y="1152518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3211A9A1-4FDC-480B-A765-AE5171CF9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7171" y="1152518"/>
            <a:ext cx="824051" cy="82405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577A163-C05C-4729-A811-5C8EABAA53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0514" y="1902807"/>
            <a:ext cx="5737367" cy="431925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B7F99C5-43EE-4394-A5B4-DD90B8B7EF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5690" y="4302024"/>
            <a:ext cx="1637928" cy="159178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936F6AE-FCBB-46E8-9F98-45F4818CAB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3323" y="1902806"/>
            <a:ext cx="1637928" cy="239921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691FA9A-D005-4A20-915D-835B6AB9F171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94A3D6-03E5-4F3B-BA44-98E784134808}"/>
              </a:ext>
            </a:extLst>
          </p:cNvPr>
          <p:cNvSpPr/>
          <p:nvPr/>
        </p:nvSpPr>
        <p:spPr>
          <a:xfrm>
            <a:off x="4290398" y="266821"/>
            <a:ext cx="35413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err="1">
                <a:solidFill>
                  <a:schemeClr val="bg1"/>
                </a:solidFill>
              </a:rPr>
              <a:t>Mosaïc</a:t>
            </a:r>
            <a:r>
              <a:rPr lang="fr-FR" sz="2800" b="1" dirty="0">
                <a:solidFill>
                  <a:schemeClr val="bg1"/>
                </a:solidFill>
              </a:rPr>
              <a:t> ½ argument</a:t>
            </a:r>
          </a:p>
        </p:txBody>
      </p:sp>
    </p:spTree>
    <p:extLst>
      <p:ext uri="{BB962C8B-B14F-4D97-AF65-F5344CB8AC3E}">
        <p14:creationId xmlns:p14="http://schemas.microsoft.com/office/powerpoint/2010/main" val="341296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D3B925B-322E-47B4-AB0F-058010D250DC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2FB449D-5B6F-4E46-8B43-112DC9405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50" y="3266923"/>
            <a:ext cx="7959282" cy="1216671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FF5A6A84-9654-4FAB-A9D3-7C73D3850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90664" y="2442872"/>
            <a:ext cx="824051" cy="8240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F03E987-ECE8-4C44-BC53-25D5456D1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4211" y="3266923"/>
            <a:ext cx="2355101" cy="1325929"/>
          </a:xfrm>
          <a:prstGeom prst="rect">
            <a:avLst/>
          </a:prstGeom>
        </p:spPr>
      </p:pic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F3A03F2B-5EF1-4AAF-9E7D-B5CBFB24C0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46067" y="2439774"/>
            <a:ext cx="711389" cy="71138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D87BDAA-DDC2-4E0E-8602-0ED9212EC2D3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CF0EE1-8E24-4562-AB64-DD6331BB1412}"/>
              </a:ext>
            </a:extLst>
          </p:cNvPr>
          <p:cNvSpPr/>
          <p:nvPr/>
        </p:nvSpPr>
        <p:spPr>
          <a:xfrm>
            <a:off x="3911287" y="189434"/>
            <a:ext cx="42995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Navigation </a:t>
            </a:r>
            <a:r>
              <a:rPr lang="fr-FR" sz="2800" b="1" dirty="0" err="1">
                <a:solidFill>
                  <a:schemeClr val="bg1"/>
                </a:solidFill>
              </a:rPr>
              <a:t>color</a:t>
            </a:r>
            <a:r>
              <a:rPr lang="fr-FR" sz="2800" b="1" dirty="0">
                <a:solidFill>
                  <a:schemeClr val="bg1"/>
                </a:solidFill>
              </a:rPr>
              <a:t> banner</a:t>
            </a:r>
          </a:p>
        </p:txBody>
      </p:sp>
    </p:spTree>
    <p:extLst>
      <p:ext uri="{BB962C8B-B14F-4D97-AF65-F5344CB8AC3E}">
        <p14:creationId xmlns:p14="http://schemas.microsoft.com/office/powerpoint/2010/main" val="265414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D3B925B-322E-47B4-AB0F-058010D250DC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FF5A6A84-9654-4FAB-A9D3-7C73D3850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3444" y="1195172"/>
            <a:ext cx="824051" cy="824051"/>
          </a:xfrm>
          <a:prstGeom prst="rect">
            <a:avLst/>
          </a:prstGeom>
        </p:spPr>
      </p:pic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F3A03F2B-5EF1-4AAF-9E7D-B5CBFB24C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84283" y="1251502"/>
            <a:ext cx="711389" cy="71138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D87BDAA-DDC2-4E0E-8602-0ED9212EC2D3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CF0EE1-8E24-4562-AB64-DD6331BB1412}"/>
              </a:ext>
            </a:extLst>
          </p:cNvPr>
          <p:cNvSpPr/>
          <p:nvPr/>
        </p:nvSpPr>
        <p:spPr>
          <a:xfrm>
            <a:off x="4449896" y="216026"/>
            <a:ext cx="32223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News - </a:t>
            </a:r>
            <a:r>
              <a:rPr lang="fr-FR" sz="2800" b="1" dirty="0" err="1">
                <a:solidFill>
                  <a:schemeClr val="bg1"/>
                </a:solidFill>
              </a:rPr>
              <a:t>search</a:t>
            </a:r>
            <a:r>
              <a:rPr lang="fr-FR" sz="2800" b="1" dirty="0">
                <a:solidFill>
                  <a:schemeClr val="bg1"/>
                </a:solidFill>
              </a:rPr>
              <a:t>/</a:t>
            </a:r>
            <a:r>
              <a:rPr lang="fr-FR" sz="2800" b="1" dirty="0" err="1">
                <a:solidFill>
                  <a:schemeClr val="bg1"/>
                </a:solidFill>
              </a:rPr>
              <a:t>list</a:t>
            </a:r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C1C73C1-DA74-4E4A-BFFB-3A9662A6AF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467" y="2016054"/>
            <a:ext cx="6214007" cy="436589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B03F311-396C-4594-9A05-56AAA32559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9267" y="2035334"/>
            <a:ext cx="2501423" cy="41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1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C9B8E0B-0B1B-48C7-B822-FDA74EBE58F4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D3E3C7F1-DDBB-400E-AF9F-547E4A121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5769" y="1450410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08D3FEE8-7D34-476D-876C-1B481B62C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27138" y="1337749"/>
            <a:ext cx="824051" cy="82405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732C969-F3F2-4DBF-B2BA-8C030C850F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381" y="2281302"/>
            <a:ext cx="6923564" cy="404920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784C556-9AB7-4944-973B-25301BCA36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7132" y="2281302"/>
            <a:ext cx="2323531" cy="300543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4B4B179-7A71-435B-8854-593A53438E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7132" y="5274342"/>
            <a:ext cx="2323531" cy="34095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573884A-1E9B-4ECE-8FB9-7D41F2A9D27D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D03295-3826-4F6B-A480-7DE0D232765E}"/>
              </a:ext>
            </a:extLst>
          </p:cNvPr>
          <p:cNvSpPr/>
          <p:nvPr/>
        </p:nvSpPr>
        <p:spPr>
          <a:xfrm>
            <a:off x="4671111" y="256125"/>
            <a:ext cx="27799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News Highlight</a:t>
            </a:r>
          </a:p>
        </p:txBody>
      </p:sp>
    </p:spTree>
    <p:extLst>
      <p:ext uri="{BB962C8B-B14F-4D97-AF65-F5344CB8AC3E}">
        <p14:creationId xmlns:p14="http://schemas.microsoft.com/office/powerpoint/2010/main" val="184918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C0F3D29-961A-405B-BD0F-03677382A520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60AA3F-7A88-4564-B217-E7CBB5D58893}"/>
              </a:ext>
            </a:extLst>
          </p:cNvPr>
          <p:cNvSpPr/>
          <p:nvPr/>
        </p:nvSpPr>
        <p:spPr>
          <a:xfrm>
            <a:off x="2501185" y="372702"/>
            <a:ext cx="184731" cy="918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sz="5369" b="1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71C12E7-453D-4D17-9CE5-68EE0A5429A1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D2BAC4-0063-4785-BC2B-41AA4E35B88A}"/>
              </a:ext>
            </a:extLst>
          </p:cNvPr>
          <p:cNvSpPr/>
          <p:nvPr/>
        </p:nvSpPr>
        <p:spPr>
          <a:xfrm>
            <a:off x="3714795" y="205459"/>
            <a:ext cx="51246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err="1">
                <a:solidFill>
                  <a:schemeClr val="bg1"/>
                </a:solidFill>
              </a:rPr>
              <a:t>Corporate</a:t>
            </a:r>
            <a:r>
              <a:rPr lang="fr-FR" sz="2800" b="1" dirty="0">
                <a:solidFill>
                  <a:schemeClr val="bg1"/>
                </a:solidFill>
              </a:rPr>
              <a:t> Service </a:t>
            </a:r>
            <a:r>
              <a:rPr lang="fr-FR" sz="2800" b="1" dirty="0" err="1">
                <a:solidFill>
                  <a:schemeClr val="bg1"/>
                </a:solidFill>
              </a:rPr>
              <a:t>Additional</a:t>
            </a:r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A784CE0-0A26-4E81-8BFB-41BA28977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499" y="1927411"/>
            <a:ext cx="5400600" cy="4465108"/>
          </a:xfrm>
          <a:prstGeom prst="rect">
            <a:avLst/>
          </a:prstGeom>
        </p:spPr>
      </p:pic>
      <p:pic>
        <p:nvPicPr>
          <p:cNvPr id="16" name="Graphique 15" descr="Écran">
            <a:extLst>
              <a:ext uri="{FF2B5EF4-FFF2-40B4-BE49-F238E27FC236}">
                <a16:creationId xmlns:a16="http://schemas.microsoft.com/office/drawing/2014/main" id="{A0EFE808-48B8-4A6E-A74C-450D295F3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64773" y="1114487"/>
            <a:ext cx="824051" cy="824051"/>
          </a:xfrm>
          <a:prstGeom prst="rect">
            <a:avLst/>
          </a:prstGeom>
        </p:spPr>
      </p:pic>
      <p:pic>
        <p:nvPicPr>
          <p:cNvPr id="17" name="Graphique 16" descr="Smartphone">
            <a:extLst>
              <a:ext uri="{FF2B5EF4-FFF2-40B4-BE49-F238E27FC236}">
                <a16:creationId xmlns:a16="http://schemas.microsoft.com/office/drawing/2014/main" id="{20371B2B-79BA-4174-A7F9-0FFAFC8728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91209" y="1169897"/>
            <a:ext cx="711389" cy="7113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B31A329-357E-47CA-A779-DE608F3467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8642" y="1949919"/>
            <a:ext cx="3176522" cy="433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7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297ABA2-63A7-4420-BC48-E19E797FE5F7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D3E3C7F1-DDBB-400E-AF9F-547E4A121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53216" y="2133969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08D3FEE8-7D34-476D-876C-1B481B62C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06282" y="2077638"/>
            <a:ext cx="824051" cy="82405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21280A2-78EF-4E9F-9F06-99E2A05B38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818" y="3088817"/>
            <a:ext cx="7038207" cy="154644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F189443-CE7F-4007-B7F8-0750CD922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8203" y="3088817"/>
            <a:ext cx="2361415" cy="203309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F82BCF4-39FB-4350-B276-E49F506E4B8D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171761-BDD2-4855-B64C-9C586A4D6691}"/>
              </a:ext>
            </a:extLst>
          </p:cNvPr>
          <p:cNvSpPr/>
          <p:nvPr/>
        </p:nvSpPr>
        <p:spPr>
          <a:xfrm>
            <a:off x="4041932" y="253989"/>
            <a:ext cx="40382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News highlight banner</a:t>
            </a:r>
          </a:p>
        </p:txBody>
      </p:sp>
    </p:spTree>
    <p:extLst>
      <p:ext uri="{BB962C8B-B14F-4D97-AF65-F5344CB8AC3E}">
        <p14:creationId xmlns:p14="http://schemas.microsoft.com/office/powerpoint/2010/main" val="152364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C966FFC-6F68-45AF-A4C6-B2C49E54CC35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D3E3C7F1-DDBB-400E-AF9F-547E4A121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8161" y="1740248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08D3FEE8-7D34-476D-876C-1B481B62C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7155" y="1801208"/>
            <a:ext cx="650458" cy="65045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F6CF60C-3036-4A5D-8663-9C757D7CF1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327" y="2522354"/>
            <a:ext cx="6724114" cy="28603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B1C7E9B-3AB9-4BFC-A948-3C5D3B7E79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6305" y="2522383"/>
            <a:ext cx="2355101" cy="295492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11E4528-8007-49EA-A095-C2281D0993CA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2913784-355A-4D59-8654-5CEAE2B79FCB}"/>
              </a:ext>
            </a:extLst>
          </p:cNvPr>
          <p:cNvSpPr txBox="1"/>
          <p:nvPr/>
        </p:nvSpPr>
        <p:spPr>
          <a:xfrm>
            <a:off x="2223798" y="5453430"/>
            <a:ext cx="3917173" cy="1186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386" dirty="0">
                <a:solidFill>
                  <a:schemeClr val="bg1"/>
                </a:solidFill>
              </a:rPr>
              <a:t>Visual size:</a:t>
            </a:r>
          </a:p>
          <a:p>
            <a:pPr algn="ctr"/>
            <a:r>
              <a:rPr lang="fr-FR" sz="2386" dirty="0">
                <a:solidFill>
                  <a:schemeClr val="bg1"/>
                </a:solidFill>
              </a:rPr>
              <a:t>Background: 1900x600px</a:t>
            </a:r>
          </a:p>
          <a:p>
            <a:pPr algn="ctr"/>
            <a:r>
              <a:rPr lang="fr-FR" sz="2386" dirty="0">
                <a:solidFill>
                  <a:schemeClr val="bg1"/>
                </a:solidFill>
              </a:rPr>
              <a:t>People: 170x170px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3BEA18-B4AE-4404-A3CC-1643EB877EE5}"/>
              </a:ext>
            </a:extLst>
          </p:cNvPr>
          <p:cNvSpPr/>
          <p:nvPr/>
        </p:nvSpPr>
        <p:spPr>
          <a:xfrm>
            <a:off x="3831939" y="209644"/>
            <a:ext cx="44582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err="1">
                <a:solidFill>
                  <a:schemeClr val="bg1"/>
                </a:solidFill>
              </a:rPr>
              <a:t>Newsroom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Quote</a:t>
            </a:r>
            <a:r>
              <a:rPr lang="fr-FR" sz="2800" b="1" dirty="0">
                <a:solidFill>
                  <a:schemeClr val="bg1"/>
                </a:solidFill>
              </a:rPr>
              <a:t> banner</a:t>
            </a:r>
          </a:p>
        </p:txBody>
      </p:sp>
    </p:spTree>
    <p:extLst>
      <p:ext uri="{BB962C8B-B14F-4D97-AF65-F5344CB8AC3E}">
        <p14:creationId xmlns:p14="http://schemas.microsoft.com/office/powerpoint/2010/main" val="384335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154F2C-182A-4205-8C08-B756A1989302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D3E3C7F1-DDBB-400E-AF9F-547E4A121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87842" y="1447305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08D3FEE8-7D34-476D-876C-1B481B62C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40114" y="1385747"/>
            <a:ext cx="824051" cy="8240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0127927-C744-4D22-8EE1-80456CA9F6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476" y="2261624"/>
            <a:ext cx="6623327" cy="359263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C6CE4F0-B885-4D45-AF65-CB74078D83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1771" y="2261625"/>
            <a:ext cx="2323531" cy="315065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42CA21C-1B56-4FDC-AFE3-2E50E6B45B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1772" y="5412283"/>
            <a:ext cx="2310903" cy="42934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9EBF6B4-2B7C-4ED1-A190-9C79FDF74EA8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5B2D5A3-4D6B-449B-BE0A-F69767A10C0D}"/>
              </a:ext>
            </a:extLst>
          </p:cNvPr>
          <p:cNvSpPr txBox="1"/>
          <p:nvPr/>
        </p:nvSpPr>
        <p:spPr>
          <a:xfrm>
            <a:off x="3041942" y="5906086"/>
            <a:ext cx="2420393" cy="821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386" dirty="0">
                <a:solidFill>
                  <a:schemeClr val="bg1"/>
                </a:solidFill>
              </a:rPr>
              <a:t>Visual size: 1500x650px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C8D35A-1FCC-4BAE-A01D-2C6D3DE48B0F}"/>
              </a:ext>
            </a:extLst>
          </p:cNvPr>
          <p:cNvSpPr/>
          <p:nvPr/>
        </p:nvSpPr>
        <p:spPr>
          <a:xfrm>
            <a:off x="4687686" y="325369"/>
            <a:ext cx="2746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One Tab Visual</a:t>
            </a:r>
          </a:p>
        </p:txBody>
      </p:sp>
    </p:spTree>
    <p:extLst>
      <p:ext uri="{BB962C8B-B14F-4D97-AF65-F5344CB8AC3E}">
        <p14:creationId xmlns:p14="http://schemas.microsoft.com/office/powerpoint/2010/main" val="422944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F6435B7-37EA-4726-9C75-884E88A774DF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D3E3C7F1-DDBB-400E-AF9F-547E4A121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5769" y="1450410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08D3FEE8-7D34-476D-876C-1B481B62C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98836" y="1394079"/>
            <a:ext cx="824051" cy="82405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769C3B4-7788-4EF8-81DC-F010728A98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034" y="2499307"/>
            <a:ext cx="6951652" cy="272131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6A13B4F-A7A5-4CC0-AB0C-4AEC9C2A1B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6012" y="2499307"/>
            <a:ext cx="2310903" cy="346004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E81D1E7-A137-4FCE-AC15-C28D68935931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E2F3D39-3685-44BA-BB3B-143009BB5302}"/>
              </a:ext>
            </a:extLst>
          </p:cNvPr>
          <p:cNvSpPr txBox="1"/>
          <p:nvPr/>
        </p:nvSpPr>
        <p:spPr>
          <a:xfrm>
            <a:off x="3100663" y="5281901"/>
            <a:ext cx="2420393" cy="821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386" dirty="0">
                <a:solidFill>
                  <a:schemeClr val="bg1"/>
                </a:solidFill>
              </a:rPr>
              <a:t>Visual size: 400x260px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1E9A88-DDEA-4BAC-B595-FEB78A018EE8}"/>
              </a:ext>
            </a:extLst>
          </p:cNvPr>
          <p:cNvSpPr/>
          <p:nvPr/>
        </p:nvSpPr>
        <p:spPr>
          <a:xfrm>
            <a:off x="5259413" y="321183"/>
            <a:ext cx="1603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Persona</a:t>
            </a:r>
          </a:p>
        </p:txBody>
      </p:sp>
    </p:spTree>
    <p:extLst>
      <p:ext uri="{BB962C8B-B14F-4D97-AF65-F5344CB8AC3E}">
        <p14:creationId xmlns:p14="http://schemas.microsoft.com/office/powerpoint/2010/main" val="30502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4D7FC6C-74E2-4B1E-804F-024D714B903B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F7A1EBA-E0AA-49E6-8AE1-1C71B9542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89" y="2314137"/>
            <a:ext cx="6146415" cy="278719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8971DA9-3B24-4D42-8520-19BD8B4BD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959" y="2275698"/>
            <a:ext cx="3278774" cy="3744659"/>
          </a:xfrm>
          <a:prstGeom prst="rect">
            <a:avLst/>
          </a:prstGeom>
        </p:spPr>
      </p:pic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D0054D79-317E-491A-A13F-0AC41A74D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12651" y="1404975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D1BC7EA2-F1ED-4E43-9069-B0E4BC4E32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35816" y="1404975"/>
            <a:ext cx="909161" cy="90916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BF8E76D-1261-4276-9FB1-81DC3030EAF8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D9ED7D1-DD05-4618-88E4-844CD4F04793}"/>
              </a:ext>
            </a:extLst>
          </p:cNvPr>
          <p:cNvSpPr txBox="1"/>
          <p:nvPr/>
        </p:nvSpPr>
        <p:spPr>
          <a:xfrm>
            <a:off x="2753945" y="5087397"/>
            <a:ext cx="2272903" cy="821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386" dirty="0">
                <a:solidFill>
                  <a:schemeClr val="bg1"/>
                </a:solidFill>
              </a:rPr>
              <a:t>Visual size: 900x600px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E9C486-35E9-4672-8957-0E79BBD81721}"/>
              </a:ext>
            </a:extLst>
          </p:cNvPr>
          <p:cNvSpPr/>
          <p:nvPr/>
        </p:nvSpPr>
        <p:spPr>
          <a:xfrm>
            <a:off x="4291199" y="335401"/>
            <a:ext cx="35397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Service proposition</a:t>
            </a:r>
          </a:p>
        </p:txBody>
      </p:sp>
    </p:spTree>
    <p:extLst>
      <p:ext uri="{BB962C8B-B14F-4D97-AF65-F5344CB8AC3E}">
        <p14:creationId xmlns:p14="http://schemas.microsoft.com/office/powerpoint/2010/main" val="269014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B0F7B70-94D4-46AC-AB93-DFD6D4D78DAE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D3E3C7F1-DDBB-400E-AF9F-547E4A121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5767" y="1636147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08D3FEE8-7D34-476D-876C-1B481B62C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27136" y="1625441"/>
            <a:ext cx="824051" cy="82405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49EEA45-31CB-43C2-8363-2EBBFF71F9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97" y="2464406"/>
            <a:ext cx="7620931" cy="282233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CEAFEAE-C640-4B43-B7B5-F60F40F888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7598" y="2545603"/>
            <a:ext cx="2367729" cy="352949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3DA21FA-D5C8-4591-8583-D60DBB9C45CF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1FF99A0-2B3E-4063-8608-67960B4F76EA}"/>
              </a:ext>
            </a:extLst>
          </p:cNvPr>
          <p:cNvSpPr txBox="1"/>
          <p:nvPr/>
        </p:nvSpPr>
        <p:spPr>
          <a:xfrm>
            <a:off x="3128966" y="5286739"/>
            <a:ext cx="2420393" cy="821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386" dirty="0">
                <a:solidFill>
                  <a:schemeClr val="bg1"/>
                </a:solidFill>
              </a:rPr>
              <a:t>Visual size: 650x380px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1254AB-2A9F-406A-BD91-D16F2FEA0641}"/>
              </a:ext>
            </a:extLst>
          </p:cNvPr>
          <p:cNvSpPr/>
          <p:nvPr/>
        </p:nvSpPr>
        <p:spPr>
          <a:xfrm>
            <a:off x="4435181" y="325192"/>
            <a:ext cx="3251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err="1">
                <a:solidFill>
                  <a:schemeClr val="bg1"/>
                </a:solidFill>
              </a:rPr>
              <a:t>Slider</a:t>
            </a:r>
            <a:r>
              <a:rPr lang="fr-FR" sz="2800" b="1" dirty="0">
                <a:solidFill>
                  <a:schemeClr val="bg1"/>
                </a:solidFill>
              </a:rPr>
              <a:t> Testimonial</a:t>
            </a:r>
          </a:p>
        </p:txBody>
      </p:sp>
    </p:spTree>
    <p:extLst>
      <p:ext uri="{BB962C8B-B14F-4D97-AF65-F5344CB8AC3E}">
        <p14:creationId xmlns:p14="http://schemas.microsoft.com/office/powerpoint/2010/main" val="33812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9662FF9-6922-4A23-BBCF-6555FB65D0F5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D3E3C7F1-DDBB-400E-AF9F-547E4A121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28650" y="740044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08D3FEE8-7D34-476D-876C-1B481B62C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70420" y="973535"/>
            <a:ext cx="650458" cy="65045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41AE2AE-CE72-481F-95CA-C288C816D5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357" y="1702747"/>
            <a:ext cx="5380587" cy="195368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ABDB0CF-DD9B-4EF8-B604-0D4E356E79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2580" y="1596527"/>
            <a:ext cx="2266706" cy="27023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B7A2028-B64A-4153-A2E6-F3D455137A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2579" y="4298895"/>
            <a:ext cx="2267804" cy="227396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6C776A3-5617-4D4C-B83B-53191FBAE0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357" y="3765636"/>
            <a:ext cx="5380587" cy="198369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21A272F-3177-474A-8C0E-8C6F796C18DF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E706701-9606-4CEC-B75A-CA1B6335C583}"/>
              </a:ext>
            </a:extLst>
          </p:cNvPr>
          <p:cNvSpPr txBox="1"/>
          <p:nvPr/>
        </p:nvSpPr>
        <p:spPr>
          <a:xfrm>
            <a:off x="2485453" y="5803726"/>
            <a:ext cx="2420393" cy="821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386" dirty="0">
                <a:solidFill>
                  <a:schemeClr val="bg1"/>
                </a:solidFill>
              </a:rPr>
              <a:t>Visual size: 1500x500px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D408AE-AE92-4226-8ED8-239DC62CF4CE}"/>
              </a:ext>
            </a:extLst>
          </p:cNvPr>
          <p:cNvSpPr/>
          <p:nvPr/>
        </p:nvSpPr>
        <p:spPr>
          <a:xfrm>
            <a:off x="5150409" y="271643"/>
            <a:ext cx="18213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Solutions</a:t>
            </a:r>
          </a:p>
        </p:txBody>
      </p:sp>
    </p:spTree>
    <p:extLst>
      <p:ext uri="{BB962C8B-B14F-4D97-AF65-F5344CB8AC3E}">
        <p14:creationId xmlns:p14="http://schemas.microsoft.com/office/powerpoint/2010/main" val="3180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318510A-5D44-432F-ABE5-674F7BEF81F5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B9DAF987-3FDE-4A56-A5A3-48BBA23F6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1074" y="1214911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3211A9A1-4FDC-480B-A765-AE5171CF9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75205" y="1059397"/>
            <a:ext cx="824051" cy="82405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9EF2CD9-E712-4DD3-8937-50FC5E7D3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3210" y="1883448"/>
            <a:ext cx="5060361" cy="43979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E50EBE3-E61A-4B75-A436-AB7C2CB43B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7632" y="1982632"/>
            <a:ext cx="2298276" cy="330850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3E37FC4-9139-4289-B160-5F4916B7CA81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392" dirty="0" err="1"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2F477D6-4132-45BA-AB47-54601023F519}"/>
              </a:ext>
            </a:extLst>
          </p:cNvPr>
          <p:cNvSpPr txBox="1"/>
          <p:nvPr/>
        </p:nvSpPr>
        <p:spPr>
          <a:xfrm>
            <a:off x="3013194" y="6309360"/>
            <a:ext cx="24203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Visual size: 814x542px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C20C72-FF1C-4B33-8396-917B1D843B34}"/>
              </a:ext>
            </a:extLst>
          </p:cNvPr>
          <p:cNvSpPr/>
          <p:nvPr/>
        </p:nvSpPr>
        <p:spPr>
          <a:xfrm>
            <a:off x="4327491" y="306575"/>
            <a:ext cx="3467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 err="1">
                <a:solidFill>
                  <a:schemeClr val="bg1"/>
                </a:solidFill>
              </a:rPr>
              <a:t>Text</a:t>
            </a:r>
            <a:r>
              <a:rPr lang="fr-FR" sz="2800" b="1" dirty="0">
                <a:solidFill>
                  <a:schemeClr val="bg1"/>
                </a:solidFill>
              </a:rPr>
              <a:t> + Image + CTA</a:t>
            </a:r>
          </a:p>
        </p:txBody>
      </p:sp>
    </p:spTree>
    <p:extLst>
      <p:ext uri="{BB962C8B-B14F-4D97-AF65-F5344CB8AC3E}">
        <p14:creationId xmlns:p14="http://schemas.microsoft.com/office/powerpoint/2010/main" val="169586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10AE40D-A599-4E39-A33F-856C0943B381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0FF2C0E-722A-4D0D-AD26-0468AC931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52" y="2444551"/>
            <a:ext cx="7480797" cy="214649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E2606E-0396-43A0-9F6D-3B42FB413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0248" y="2444551"/>
            <a:ext cx="2654250" cy="3330265"/>
          </a:xfrm>
          <a:prstGeom prst="rect">
            <a:avLst/>
          </a:prstGeom>
        </p:spPr>
      </p:pic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F35A520A-DF83-4969-B6DD-0A5910DF4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21678" y="1644652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1A89C42B-8940-4289-B721-BF014803F2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70101" y="1588321"/>
            <a:ext cx="824051" cy="82405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E0D554E-A6B1-4EB0-8428-CC4F23AD640C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D1E6164-75E2-4C77-B4C8-22DAEDA960E0}"/>
              </a:ext>
            </a:extLst>
          </p:cNvPr>
          <p:cNvSpPr txBox="1"/>
          <p:nvPr/>
        </p:nvSpPr>
        <p:spPr>
          <a:xfrm>
            <a:off x="2971929" y="4591042"/>
            <a:ext cx="2420393" cy="821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386" dirty="0">
                <a:solidFill>
                  <a:schemeClr val="bg1"/>
                </a:solidFill>
              </a:rPr>
              <a:t>Visual size: 1500x300px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98C63D-7E96-4F48-A28A-7334D1637091}"/>
              </a:ext>
            </a:extLst>
          </p:cNvPr>
          <p:cNvSpPr/>
          <p:nvPr/>
        </p:nvSpPr>
        <p:spPr>
          <a:xfrm>
            <a:off x="4743759" y="253483"/>
            <a:ext cx="26346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err="1">
                <a:solidFill>
                  <a:schemeClr val="bg1"/>
                </a:solidFill>
              </a:rPr>
              <a:t>Two</a:t>
            </a:r>
            <a:r>
              <a:rPr lang="fr-FR" sz="2800" b="1" dirty="0">
                <a:solidFill>
                  <a:schemeClr val="bg1"/>
                </a:solidFill>
              </a:rPr>
              <a:t> tab </a:t>
            </a:r>
            <a:r>
              <a:rPr lang="fr-FR" sz="2800" b="1" dirty="0" err="1">
                <a:solidFill>
                  <a:schemeClr val="bg1"/>
                </a:solidFill>
              </a:rPr>
              <a:t>visual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7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5887AF9-AF72-4894-9A85-52AA6F2D37B5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D3E3C7F1-DDBB-400E-AF9F-547E4A121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38004" y="1009721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08D3FEE8-7D34-476D-876C-1B481B62C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40115" y="913646"/>
            <a:ext cx="824051" cy="82405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9D97805-BC1F-43F8-8B0F-2F84832EF4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3241" y="1880891"/>
            <a:ext cx="2329845" cy="294229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637AF2E-B2C8-428D-9723-3F9324BA3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0830" y="4824141"/>
            <a:ext cx="2329845" cy="143957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05BDE51-3D3F-4309-8956-7B37E6AEC9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682" y="1773444"/>
            <a:ext cx="7298919" cy="210885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7B8A72F-5059-4FDB-A96C-9A104ABD97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481" y="3941233"/>
            <a:ext cx="7298920" cy="227091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EE86970-12B1-4D11-B9FE-91C7F050913E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DEDEC26-A7B4-4520-8A1E-546121A2C641}"/>
              </a:ext>
            </a:extLst>
          </p:cNvPr>
          <p:cNvSpPr txBox="1"/>
          <p:nvPr/>
        </p:nvSpPr>
        <p:spPr>
          <a:xfrm>
            <a:off x="3109071" y="6247190"/>
            <a:ext cx="24203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Visual size: 480x270px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166EAC-2F41-48BF-B8D8-635BCF691B7D}"/>
              </a:ext>
            </a:extLst>
          </p:cNvPr>
          <p:cNvSpPr/>
          <p:nvPr/>
        </p:nvSpPr>
        <p:spPr>
          <a:xfrm>
            <a:off x="4451788" y="266204"/>
            <a:ext cx="3218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Value Proposition</a:t>
            </a:r>
          </a:p>
        </p:txBody>
      </p:sp>
    </p:spTree>
    <p:extLst>
      <p:ext uri="{BB962C8B-B14F-4D97-AF65-F5344CB8AC3E}">
        <p14:creationId xmlns:p14="http://schemas.microsoft.com/office/powerpoint/2010/main" val="286838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87F890-00EC-42F3-AE7C-F7B9484FDF3B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1F3F05-ACDC-45EC-B531-4910D58342A3}"/>
              </a:ext>
            </a:extLst>
          </p:cNvPr>
          <p:cNvSpPr/>
          <p:nvPr/>
        </p:nvSpPr>
        <p:spPr>
          <a:xfrm>
            <a:off x="10430" y="10475"/>
            <a:ext cx="12101289" cy="792088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426B52-E0B5-43A7-ADC6-2010335AE3AF}"/>
              </a:ext>
            </a:extLst>
          </p:cNvPr>
          <p:cNvSpPr txBox="1"/>
          <p:nvPr/>
        </p:nvSpPr>
        <p:spPr>
          <a:xfrm>
            <a:off x="2957526" y="42007"/>
            <a:ext cx="620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Hero </a:t>
            </a:r>
            <a:r>
              <a:rPr lang="fr-FR" sz="2800" b="1" dirty="0" err="1">
                <a:solidFill>
                  <a:schemeClr val="bg1"/>
                </a:solidFill>
              </a:rPr>
              <a:t>slider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62EA60B-8B73-4C65-BB2C-8ED8E802933E}"/>
              </a:ext>
            </a:extLst>
          </p:cNvPr>
          <p:cNvSpPr txBox="1"/>
          <p:nvPr/>
        </p:nvSpPr>
        <p:spPr>
          <a:xfrm>
            <a:off x="11037232" y="277204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00F5E60-06DA-40EA-BFAA-A245EBBFC755}"/>
              </a:ext>
            </a:extLst>
          </p:cNvPr>
          <p:cNvSpPr txBox="1"/>
          <p:nvPr/>
        </p:nvSpPr>
        <p:spPr>
          <a:xfrm>
            <a:off x="2288045" y="660513"/>
            <a:ext cx="7546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Hero </a:t>
            </a:r>
            <a:r>
              <a:rPr lang="fr-FR" sz="1600" dirty="0" err="1">
                <a:solidFill>
                  <a:schemeClr val="bg1"/>
                </a:solidFill>
              </a:rPr>
              <a:t>Slider</a:t>
            </a:r>
            <a:r>
              <a:rPr lang="fr-FR" sz="1600" dirty="0">
                <a:solidFill>
                  <a:schemeClr val="bg1"/>
                </a:solidFill>
              </a:rPr>
              <a:t> has 2 </a:t>
            </a:r>
            <a:r>
              <a:rPr lang="fr-FR" sz="1600" dirty="0" err="1">
                <a:solidFill>
                  <a:schemeClr val="bg1"/>
                </a:solidFill>
              </a:rPr>
              <a:t>different</a:t>
            </a:r>
            <a:r>
              <a:rPr lang="fr-FR" sz="1600" dirty="0">
                <a:solidFill>
                  <a:schemeClr val="bg1"/>
                </a:solidFill>
              </a:rPr>
              <a:t> items:</a:t>
            </a:r>
            <a:endParaRPr lang="fr-FR" sz="1600" b="1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12103DB-6A33-4945-A50A-898E9C15B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2" y="2410608"/>
            <a:ext cx="5742442" cy="252706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5AD4180-9D79-46A7-95D9-641676463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138" y="2438509"/>
            <a:ext cx="5717274" cy="24991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675099-3E29-4285-AE2F-278236E2A470}"/>
              </a:ext>
            </a:extLst>
          </p:cNvPr>
          <p:cNvSpPr/>
          <p:nvPr/>
        </p:nvSpPr>
        <p:spPr>
          <a:xfrm>
            <a:off x="1896947" y="2029438"/>
            <a:ext cx="2121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800" b="1" dirty="0">
                <a:solidFill>
                  <a:schemeClr val="bg1"/>
                </a:solidFill>
              </a:rPr>
              <a:t>Value proposition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06E5BF-CAF3-41BF-B5E1-BDABFFF63276}"/>
              </a:ext>
            </a:extLst>
          </p:cNvPr>
          <p:cNvSpPr/>
          <p:nvPr/>
        </p:nvSpPr>
        <p:spPr>
          <a:xfrm>
            <a:off x="8485421" y="2069177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</a:rPr>
              <a:t>Marketing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14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9" grpId="0" animBg="1"/>
        </p:bldLst>
      </p:timing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5887AF9-AF72-4894-9A85-52AA6F2D37B5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D3E3C7F1-DDBB-400E-AF9F-547E4A121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9642" y="1289270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08D3FEE8-7D34-476D-876C-1B481B62C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47894" y="1232938"/>
            <a:ext cx="824051" cy="82405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EE86970-12B1-4D11-B9FE-91C7F050913E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166EAC-2F41-48BF-B8D8-635BCF691B7D}"/>
              </a:ext>
            </a:extLst>
          </p:cNvPr>
          <p:cNvSpPr/>
          <p:nvPr/>
        </p:nvSpPr>
        <p:spPr>
          <a:xfrm>
            <a:off x="4986646" y="317999"/>
            <a:ext cx="21488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Visual Type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917100B-1E46-4627-BB0C-60F2767603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648" y="2045312"/>
            <a:ext cx="7464545" cy="421840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126D607-7054-4ECD-AAD8-841205A7AA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8437" y="2044578"/>
            <a:ext cx="3733800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3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880E87B-2252-467A-8677-B0F0093C8689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D3E3C7F1-DDBB-400E-AF9F-547E4A121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5769" y="1450410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08D3FEE8-7D34-476D-876C-1B481B62C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98836" y="1394079"/>
            <a:ext cx="824051" cy="82405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C18A038-6A85-4AC0-83B0-BE1A96BCA5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7069" y="2495175"/>
            <a:ext cx="2348787" cy="347266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3967EE7-F7B2-4BF3-A43F-AB8AFC7701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7664" y="2335147"/>
            <a:ext cx="5706396" cy="369498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E307EBF-8DB0-4C6B-AE8D-7C464DCA6768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D64C42-7EC2-4A08-AC91-4390B4EAA6C8}"/>
              </a:ext>
            </a:extLst>
          </p:cNvPr>
          <p:cNvSpPr/>
          <p:nvPr/>
        </p:nvSpPr>
        <p:spPr>
          <a:xfrm>
            <a:off x="5193722" y="326382"/>
            <a:ext cx="23342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err="1">
                <a:solidFill>
                  <a:schemeClr val="bg1"/>
                </a:solidFill>
              </a:rPr>
              <a:t>Webform</a:t>
            </a:r>
            <a:r>
              <a:rPr lang="fr-FR" sz="2800" b="1" dirty="0">
                <a:solidFill>
                  <a:schemeClr val="bg1"/>
                </a:solidFill>
              </a:rPr>
              <a:t> 1/3</a:t>
            </a:r>
          </a:p>
        </p:txBody>
      </p:sp>
    </p:spTree>
    <p:extLst>
      <p:ext uri="{BB962C8B-B14F-4D97-AF65-F5344CB8AC3E}">
        <p14:creationId xmlns:p14="http://schemas.microsoft.com/office/powerpoint/2010/main" val="14524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FCC37A-4154-4986-BDCF-1B5E618D74B4}"/>
              </a:ext>
            </a:extLst>
          </p:cNvPr>
          <p:cNvSpPr/>
          <p:nvPr/>
        </p:nvSpPr>
        <p:spPr>
          <a:xfrm>
            <a:off x="10430" y="10475"/>
            <a:ext cx="12101289" cy="792088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3452975-B0AC-4645-B9F0-A0F9D7490EF3}"/>
              </a:ext>
            </a:extLst>
          </p:cNvPr>
          <p:cNvSpPr txBox="1"/>
          <p:nvPr/>
        </p:nvSpPr>
        <p:spPr>
          <a:xfrm>
            <a:off x="954604" y="139500"/>
            <a:ext cx="6207092" cy="58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182" b="1" dirty="0" err="1">
                <a:solidFill>
                  <a:schemeClr val="bg1"/>
                </a:solidFill>
              </a:rPr>
              <a:t>Webform</a:t>
            </a:r>
            <a:r>
              <a:rPr lang="fr-FR" sz="3182" b="1" dirty="0">
                <a:solidFill>
                  <a:schemeClr val="bg1"/>
                </a:solidFill>
              </a:rPr>
              <a:t> 2/3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749822-1D0B-44D5-9F64-F27C0E0B502F}"/>
              </a:ext>
            </a:extLst>
          </p:cNvPr>
          <p:cNvSpPr/>
          <p:nvPr/>
        </p:nvSpPr>
        <p:spPr>
          <a:xfrm>
            <a:off x="5100321" y="1229501"/>
            <a:ext cx="1450695" cy="456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386" dirty="0"/>
              <a:t>THEMES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45DA765-4387-4F6F-A403-751C2760E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92" y="2144571"/>
            <a:ext cx="2945148" cy="395602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DD95483-482F-4F4A-AD50-580FDE8FE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098" y="2144571"/>
            <a:ext cx="2850640" cy="396651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5ACD05F-5A7F-4605-8374-2A7374E38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397" y="2134077"/>
            <a:ext cx="2601297" cy="396651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2F7F985-742B-47E2-A0CA-1B54A9E1C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2353" y="2134077"/>
            <a:ext cx="2733231" cy="39665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16D076E-3BC9-42D7-AD92-55869D437B48}"/>
              </a:ext>
            </a:extLst>
          </p:cNvPr>
          <p:cNvSpPr/>
          <p:nvPr/>
        </p:nvSpPr>
        <p:spPr>
          <a:xfrm>
            <a:off x="1297271" y="1751310"/>
            <a:ext cx="894451" cy="335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591" dirty="0"/>
              <a:t>Regular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B6DA8D-8B4D-437A-BF6A-AC47C39BECCE}"/>
              </a:ext>
            </a:extLst>
          </p:cNvPr>
          <p:cNvSpPr/>
          <p:nvPr/>
        </p:nvSpPr>
        <p:spPr>
          <a:xfrm>
            <a:off x="4408499" y="1751310"/>
            <a:ext cx="727838" cy="337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91" dirty="0"/>
              <a:t>Grey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B9884-8C30-4F27-A1B1-43EBA3E73F02}"/>
              </a:ext>
            </a:extLst>
          </p:cNvPr>
          <p:cNvSpPr/>
          <p:nvPr/>
        </p:nvSpPr>
        <p:spPr>
          <a:xfrm>
            <a:off x="6435123" y="1751310"/>
            <a:ext cx="2628526" cy="335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591" dirty="0"/>
              <a:t>Grey </a:t>
            </a:r>
            <a:r>
              <a:rPr lang="fr-FR" sz="1591" dirty="0" err="1"/>
              <a:t>with</a:t>
            </a:r>
            <a:r>
              <a:rPr lang="fr-FR" sz="1591" dirty="0"/>
              <a:t> </a:t>
            </a:r>
            <a:r>
              <a:rPr lang="fr-FR" sz="1591" dirty="0" err="1"/>
              <a:t>theme</a:t>
            </a:r>
            <a:r>
              <a:rPr lang="fr-FR" sz="1591" dirty="0"/>
              <a:t> </a:t>
            </a:r>
            <a:r>
              <a:rPr lang="fr-FR" sz="1591" dirty="0" err="1"/>
              <a:t>color</a:t>
            </a:r>
            <a:r>
              <a:rPr lang="fr-FR" sz="1591" dirty="0"/>
              <a:t> </a:t>
            </a:r>
            <a:r>
              <a:rPr lang="fr-FR" sz="1591" dirty="0" err="1"/>
              <a:t>lines</a:t>
            </a:r>
            <a:endParaRPr lang="fr-FR" sz="159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299899-755C-478C-8913-A62C380C5D9E}"/>
              </a:ext>
            </a:extLst>
          </p:cNvPr>
          <p:cNvSpPr/>
          <p:nvPr/>
        </p:nvSpPr>
        <p:spPr>
          <a:xfrm>
            <a:off x="9387684" y="1751310"/>
            <a:ext cx="2430893" cy="335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591" dirty="0" err="1"/>
              <a:t>Theme</a:t>
            </a:r>
            <a:r>
              <a:rPr lang="fr-FR" sz="1591" dirty="0"/>
              <a:t> </a:t>
            </a:r>
            <a:r>
              <a:rPr lang="fr-FR" sz="1591" dirty="0" err="1"/>
              <a:t>color</a:t>
            </a:r>
            <a:r>
              <a:rPr lang="fr-FR" sz="1591" dirty="0"/>
              <a:t> background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09728D2-4410-4419-8F7E-0E9485674CDF}"/>
              </a:ext>
            </a:extLst>
          </p:cNvPr>
          <p:cNvSpPr txBox="1"/>
          <p:nvPr/>
        </p:nvSpPr>
        <p:spPr>
          <a:xfrm>
            <a:off x="11037232" y="277204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</p:spTree>
    <p:extLst>
      <p:ext uri="{BB962C8B-B14F-4D97-AF65-F5344CB8AC3E}">
        <p14:creationId xmlns:p14="http://schemas.microsoft.com/office/powerpoint/2010/main" val="276664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93628E1-6CE9-4B43-858D-ED993709A686}"/>
              </a:ext>
            </a:extLst>
          </p:cNvPr>
          <p:cNvSpPr/>
          <p:nvPr/>
        </p:nvSpPr>
        <p:spPr>
          <a:xfrm>
            <a:off x="10430" y="10475"/>
            <a:ext cx="12101289" cy="792088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3452975-B0AC-4645-B9F0-A0F9D7490EF3}"/>
              </a:ext>
            </a:extLst>
          </p:cNvPr>
          <p:cNvSpPr txBox="1"/>
          <p:nvPr/>
        </p:nvSpPr>
        <p:spPr>
          <a:xfrm>
            <a:off x="954604" y="139500"/>
            <a:ext cx="6207092" cy="58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182" b="1" dirty="0" err="1">
                <a:solidFill>
                  <a:schemeClr val="bg1"/>
                </a:solidFill>
              </a:rPr>
              <a:t>Webform</a:t>
            </a:r>
            <a:r>
              <a:rPr lang="fr-FR" sz="3182" b="1" dirty="0">
                <a:solidFill>
                  <a:schemeClr val="bg1"/>
                </a:solidFill>
              </a:rPr>
              <a:t> 2/3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749822-1D0B-44D5-9F64-F27C0E0B502F}"/>
              </a:ext>
            </a:extLst>
          </p:cNvPr>
          <p:cNvSpPr/>
          <p:nvPr/>
        </p:nvSpPr>
        <p:spPr>
          <a:xfrm>
            <a:off x="5287691" y="1176601"/>
            <a:ext cx="2362359" cy="456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386" dirty="0"/>
              <a:t>ALIGNEMENTS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45DA765-4387-4F6F-A403-751C2760E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08" y="2087924"/>
            <a:ext cx="2945148" cy="39560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16D076E-3BC9-42D7-AD92-55869D437B48}"/>
              </a:ext>
            </a:extLst>
          </p:cNvPr>
          <p:cNvSpPr/>
          <p:nvPr/>
        </p:nvSpPr>
        <p:spPr>
          <a:xfrm>
            <a:off x="1452573" y="1751310"/>
            <a:ext cx="521498" cy="335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591" dirty="0" err="1"/>
              <a:t>Left</a:t>
            </a:r>
            <a:endParaRPr lang="fr-FR" sz="159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B6DA8D-8B4D-437A-BF6A-AC47C39BECCE}"/>
              </a:ext>
            </a:extLst>
          </p:cNvPr>
          <p:cNvSpPr/>
          <p:nvPr/>
        </p:nvSpPr>
        <p:spPr>
          <a:xfrm>
            <a:off x="4395649" y="1751310"/>
            <a:ext cx="802734" cy="336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91" dirty="0"/>
              <a:t>Center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B9884-8C30-4F27-A1B1-43EBA3E73F02}"/>
              </a:ext>
            </a:extLst>
          </p:cNvPr>
          <p:cNvSpPr/>
          <p:nvPr/>
        </p:nvSpPr>
        <p:spPr>
          <a:xfrm>
            <a:off x="7364829" y="1751310"/>
            <a:ext cx="656972" cy="335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591" dirty="0"/>
              <a:t>Right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299899-755C-478C-8913-A62C380C5D9E}"/>
              </a:ext>
            </a:extLst>
          </p:cNvPr>
          <p:cNvSpPr/>
          <p:nvPr/>
        </p:nvSpPr>
        <p:spPr>
          <a:xfrm>
            <a:off x="10157213" y="1751310"/>
            <a:ext cx="758978" cy="335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591" dirty="0" err="1"/>
              <a:t>Justify</a:t>
            </a:r>
            <a:endParaRPr lang="fr-FR" sz="159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5B86D7F-1F5D-4CA2-A9E7-9E4AB6A4F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298" y="2099380"/>
            <a:ext cx="2801445" cy="384012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73F1FB1-48AF-46C4-8771-6E642A2AF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584" y="2087925"/>
            <a:ext cx="2736931" cy="386303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393EEF4-C567-4700-9CAF-DE1B40D5C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5357" y="2087924"/>
            <a:ext cx="2787223" cy="396348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7B0E8D5-087B-43F4-9675-73BBFE241F54}"/>
              </a:ext>
            </a:extLst>
          </p:cNvPr>
          <p:cNvSpPr txBox="1"/>
          <p:nvPr/>
        </p:nvSpPr>
        <p:spPr>
          <a:xfrm>
            <a:off x="11037232" y="277204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</p:spTree>
    <p:extLst>
      <p:ext uri="{BB962C8B-B14F-4D97-AF65-F5344CB8AC3E}">
        <p14:creationId xmlns:p14="http://schemas.microsoft.com/office/powerpoint/2010/main" val="303598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9A3482B-FB46-48E8-825D-7BE6DCB9F856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60AA3F-7A88-4564-B217-E7CBB5D58893}"/>
              </a:ext>
            </a:extLst>
          </p:cNvPr>
          <p:cNvSpPr/>
          <p:nvPr/>
        </p:nvSpPr>
        <p:spPr>
          <a:xfrm>
            <a:off x="3721330" y="170573"/>
            <a:ext cx="46794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Navigation Picture Banner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1E551C3-AB4F-4073-88C4-977BB228CA09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B7F27BC-C8F3-49EB-88AF-EC832887B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044" y="2046638"/>
            <a:ext cx="7362059" cy="136381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3929C74-CBDF-4935-8BA4-2508A8E767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369" y="4960037"/>
            <a:ext cx="3551411" cy="1335331"/>
          </a:xfrm>
          <a:prstGeom prst="rect">
            <a:avLst/>
          </a:prstGeom>
        </p:spPr>
      </p:pic>
      <p:pic>
        <p:nvPicPr>
          <p:cNvPr id="10" name="Graphique 9" descr="Smartphone">
            <a:extLst>
              <a:ext uri="{FF2B5EF4-FFF2-40B4-BE49-F238E27FC236}">
                <a16:creationId xmlns:a16="http://schemas.microsoft.com/office/drawing/2014/main" id="{6A7C1C77-EC53-4429-A621-3C6214DDF5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05379" y="4202327"/>
            <a:ext cx="711389" cy="711389"/>
          </a:xfrm>
          <a:prstGeom prst="rect">
            <a:avLst/>
          </a:prstGeom>
        </p:spPr>
      </p:pic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B01DDCDA-D219-420D-B512-24714204E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05380" y="1315903"/>
            <a:ext cx="711389" cy="7113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3CEB4D2-629E-4B7A-B20A-C72B98F6A1BC}"/>
              </a:ext>
            </a:extLst>
          </p:cNvPr>
          <p:cNvSpPr txBox="1"/>
          <p:nvPr/>
        </p:nvSpPr>
        <p:spPr>
          <a:xfrm>
            <a:off x="4362564" y="3429795"/>
            <a:ext cx="3551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chemeClr val="bg1"/>
                </a:solidFill>
              </a:rPr>
              <a:t>Visual size: 240x160px</a:t>
            </a:r>
          </a:p>
        </p:txBody>
      </p:sp>
    </p:spTree>
    <p:extLst>
      <p:ext uri="{BB962C8B-B14F-4D97-AF65-F5344CB8AC3E}">
        <p14:creationId xmlns:p14="http://schemas.microsoft.com/office/powerpoint/2010/main" val="375890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9A3482B-FB46-48E8-825D-7BE6DCB9F856}"/>
              </a:ext>
            </a:extLst>
          </p:cNvPr>
          <p:cNvSpPr/>
          <p:nvPr/>
        </p:nvSpPr>
        <p:spPr>
          <a:xfrm>
            <a:off x="0" y="0"/>
            <a:ext cx="12122150" cy="6859587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60AA3F-7A88-4564-B217-E7CBB5D58893}"/>
              </a:ext>
            </a:extLst>
          </p:cNvPr>
          <p:cNvSpPr/>
          <p:nvPr/>
        </p:nvSpPr>
        <p:spPr>
          <a:xfrm>
            <a:off x="5098022" y="233059"/>
            <a:ext cx="1926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err="1">
                <a:solidFill>
                  <a:schemeClr val="bg1"/>
                </a:solidFill>
              </a:rPr>
              <a:t>Text</a:t>
            </a:r>
            <a:r>
              <a:rPr lang="fr-FR" sz="2800" b="1" dirty="0">
                <a:solidFill>
                  <a:schemeClr val="bg1"/>
                </a:solidFill>
              </a:rPr>
              <a:t> + </a:t>
            </a:r>
            <a:r>
              <a:rPr lang="fr-FR" sz="2800" b="1" dirty="0" err="1">
                <a:solidFill>
                  <a:schemeClr val="bg1"/>
                </a:solidFill>
              </a:rPr>
              <a:t>link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1E551C3-AB4F-4073-88C4-977BB228CA09}"/>
              </a:ext>
            </a:extLst>
          </p:cNvPr>
          <p:cNvSpPr txBox="1"/>
          <p:nvPr/>
        </p:nvSpPr>
        <p:spPr>
          <a:xfrm>
            <a:off x="10888461" y="6263721"/>
            <a:ext cx="943860" cy="30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92" dirty="0" err="1"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fr-FR" sz="1392" dirty="0"/>
          </a:p>
        </p:txBody>
      </p:sp>
      <p:pic>
        <p:nvPicPr>
          <p:cNvPr id="11" name="Graphique 10" descr="Écran">
            <a:extLst>
              <a:ext uri="{FF2B5EF4-FFF2-40B4-BE49-F238E27FC236}">
                <a16:creationId xmlns:a16="http://schemas.microsoft.com/office/drawing/2014/main" id="{B01DDCDA-D219-420D-B512-24714204E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4447" y="1566277"/>
            <a:ext cx="711389" cy="7113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75F0FA1-405F-4B65-A81A-1037B2C1E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427" y="2277666"/>
            <a:ext cx="6676050" cy="3061519"/>
          </a:xfrm>
          <a:prstGeom prst="rect">
            <a:avLst/>
          </a:prstGeom>
        </p:spPr>
      </p:pic>
      <p:pic>
        <p:nvPicPr>
          <p:cNvPr id="13" name="Graphique 12" descr="Smartphone">
            <a:extLst>
              <a:ext uri="{FF2B5EF4-FFF2-40B4-BE49-F238E27FC236}">
                <a16:creationId xmlns:a16="http://schemas.microsoft.com/office/drawing/2014/main" id="{8C1E7CD4-30E7-4FD1-A094-88BA179CB2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32809" y="1083211"/>
            <a:ext cx="711389" cy="7113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39CA28-DCCD-4C9D-9CF4-574DF2D10D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8088" y="1828547"/>
            <a:ext cx="3000833" cy="464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6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FF34FE-EA0E-48EF-80A3-08EDBA79B943}"/>
              </a:ext>
            </a:extLst>
          </p:cNvPr>
          <p:cNvSpPr/>
          <p:nvPr/>
        </p:nvSpPr>
        <p:spPr>
          <a:xfrm>
            <a:off x="-13647" y="-17052"/>
            <a:ext cx="4439403" cy="6903023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187" tIns="89749" rIns="91187" bIns="897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1902"/>
            <a:endParaRPr lang="pt-PT" sz="1500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429B901-5D8A-4553-A101-5B65DE440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51" y="2754435"/>
            <a:ext cx="3380138" cy="1373963"/>
          </a:xfrm>
        </p:spPr>
        <p:txBody>
          <a:bodyPr>
            <a:no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</a:rPr>
              <a:t>Page contents</a:t>
            </a:r>
            <a:br>
              <a:rPr lang="fr-FR" sz="4400" dirty="0">
                <a:solidFill>
                  <a:schemeClr val="bg1"/>
                </a:solidFill>
              </a:rPr>
            </a:br>
            <a:r>
              <a:rPr lang="fr-FR" sz="12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sz="12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fr-FR" sz="12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available</a:t>
            </a:r>
            <a:r>
              <a:rPr lang="fr-FR" sz="12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« Page » contents)</a:t>
            </a:r>
            <a:br>
              <a:rPr lang="fr-FR" sz="12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fr-FR" sz="12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200" b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https://www.arval.com/corp-test-dw/corporate/paragraph-demo-page-contents</a:t>
            </a:r>
            <a:endParaRPr lang="fr-FR" sz="4400" dirty="0">
              <a:solidFill>
                <a:srgbClr val="00B0F0"/>
              </a:solidFill>
              <a:latin typeface="BNPP Expanded Sans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6A7D040D-F208-46B5-AAA9-9B1DF0FC2A27}"/>
              </a:ext>
            </a:extLst>
          </p:cNvPr>
          <p:cNvSpPr txBox="1">
            <a:spLocks/>
          </p:cNvSpPr>
          <p:nvPr/>
        </p:nvSpPr>
        <p:spPr>
          <a:xfrm>
            <a:off x="8139951" y="1018566"/>
            <a:ext cx="3467009" cy="4845703"/>
          </a:xfrm>
          <a:prstGeom prst="rect">
            <a:avLst/>
          </a:prstGeom>
        </p:spPr>
        <p:txBody>
          <a:bodyPr vert="horz" lIns="90916" tIns="45458" rIns="90916" bIns="4545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121" indent="-284121"/>
            <a:endParaRPr lang="en-US" sz="159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6DC0A85-733D-466B-98CD-9EB1EC3DEB20}"/>
              </a:ext>
            </a:extLst>
          </p:cNvPr>
          <p:cNvSpPr txBox="1"/>
          <p:nvPr/>
        </p:nvSpPr>
        <p:spPr>
          <a:xfrm>
            <a:off x="4728742" y="1006942"/>
            <a:ext cx="3168352" cy="48457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3" action="ppaction://hlinksldjump"/>
              </a:rPr>
              <a:t>1 to 4 foldable arguments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4" action="ppaction://hlinksldjump"/>
              </a:rPr>
              <a:t>2 foldable arguments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5" action="ppaction://hlinksldjump"/>
              </a:rPr>
              <a:t>3 columns carousel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6" action="ppaction://hlinksldjump"/>
              </a:rPr>
              <a:t>4 </a:t>
            </a:r>
            <a:r>
              <a:rPr lang="en-US" sz="1400" dirty="0" err="1">
                <a:solidFill>
                  <a:srgbClr val="00915A"/>
                </a:solidFill>
                <a:hlinkClick r:id="rId6" action="ppaction://hlinksldjump"/>
              </a:rPr>
              <a:t>picto</a:t>
            </a:r>
            <a:r>
              <a:rPr lang="en-US" sz="1400" dirty="0">
                <a:solidFill>
                  <a:srgbClr val="00915A"/>
                </a:solidFill>
                <a:hlinkClick r:id="rId6" action="ppaction://hlinksldjump"/>
              </a:rPr>
              <a:t>/car arguments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7" action="ppaction://hlinksldjump"/>
              </a:rPr>
              <a:t>Customer account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8" action="ppaction://hlinksldjump"/>
              </a:rPr>
              <a:t>Full picture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9" action="ppaction://hlinksldjump"/>
              </a:rPr>
              <a:t>Gallery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10" action="ppaction://hlinksldjump"/>
              </a:rPr>
              <a:t>Iconic list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11" action="ppaction://hlinksldjump"/>
              </a:rPr>
              <a:t>Image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12" action="ppaction://hlinksldjump"/>
              </a:rPr>
              <a:t>News Banner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13" action="ppaction://hlinksldjump"/>
              </a:rPr>
              <a:t>Slider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14" action="ppaction://hlinksldjump"/>
              </a:rPr>
              <a:t>Testimonials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15" action="ppaction://hlinksldjump"/>
              </a:rPr>
              <a:t>Title + Links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16" action="ppaction://hlinksldjump"/>
              </a:rPr>
              <a:t>Title + Text</a:t>
            </a:r>
            <a:endParaRPr lang="en-US" sz="1400" dirty="0">
              <a:solidFill>
                <a:srgbClr val="00915A"/>
              </a:solidFill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00915A"/>
                </a:solidFill>
                <a:hlinkClick r:id="rId17" action="ppaction://hlinksldjump"/>
              </a:rPr>
              <a:t>Video carousel</a:t>
            </a:r>
            <a:endParaRPr lang="en-US" sz="1400" dirty="0">
              <a:solidFill>
                <a:srgbClr val="00915A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D310C8-801D-4826-A1A6-989351699EB8}"/>
              </a:ext>
            </a:extLst>
          </p:cNvPr>
          <p:cNvSpPr/>
          <p:nvPr/>
        </p:nvSpPr>
        <p:spPr>
          <a:xfrm>
            <a:off x="10309547" y="9543"/>
            <a:ext cx="1812603" cy="78255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0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theme/theme1.xml><?xml version="1.0" encoding="utf-8"?>
<a:theme xmlns:a="http://schemas.openxmlformats.org/drawingml/2006/main" name="1_BNPP-ENG-16-9">
  <a:themeElements>
    <a:clrScheme name="Personnalisé 3">
      <a:dk1>
        <a:srgbClr val="000000"/>
      </a:dk1>
      <a:lt1>
        <a:srgbClr val="FFFFFF"/>
      </a:lt1>
      <a:dk2>
        <a:srgbClr val="00915A"/>
      </a:dk2>
      <a:lt2>
        <a:srgbClr val="78848A"/>
      </a:lt2>
      <a:accent1>
        <a:srgbClr val="00AB8E"/>
      </a:accent1>
      <a:accent2>
        <a:srgbClr val="008578"/>
      </a:accent2>
      <a:accent3>
        <a:srgbClr val="A3C439"/>
      </a:accent3>
      <a:accent4>
        <a:srgbClr val="28A4C3"/>
      </a:accent4>
      <a:accent5>
        <a:srgbClr val="DB7C32"/>
      </a:accent5>
      <a:accent6>
        <a:srgbClr val="F0F050"/>
      </a:accent6>
      <a:hlink>
        <a:srgbClr val="00915A"/>
      </a:hlink>
      <a:folHlink>
        <a:srgbClr val="BA3075"/>
      </a:folHlink>
    </a:clrScheme>
    <a:fontScheme name="BNPP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>
          <a:noFill/>
        </a:ln>
      </a:spPr>
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defRPr sz="1400" dirty="0" smtClean="0">
            <a:solidFill>
              <a:schemeClr val="accent4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BNPP-ENG-16-9">
  <a:themeElements>
    <a:clrScheme name="Personnalisé 3">
      <a:dk1>
        <a:srgbClr val="000000"/>
      </a:dk1>
      <a:lt1>
        <a:srgbClr val="FFFFFF"/>
      </a:lt1>
      <a:dk2>
        <a:srgbClr val="00915A"/>
      </a:dk2>
      <a:lt2>
        <a:srgbClr val="78848A"/>
      </a:lt2>
      <a:accent1>
        <a:srgbClr val="00AB8E"/>
      </a:accent1>
      <a:accent2>
        <a:srgbClr val="008578"/>
      </a:accent2>
      <a:accent3>
        <a:srgbClr val="A3C439"/>
      </a:accent3>
      <a:accent4>
        <a:srgbClr val="28A4C3"/>
      </a:accent4>
      <a:accent5>
        <a:srgbClr val="DB7C32"/>
      </a:accent5>
      <a:accent6>
        <a:srgbClr val="F0F050"/>
      </a:accent6>
      <a:hlink>
        <a:srgbClr val="00915A"/>
      </a:hlink>
      <a:folHlink>
        <a:srgbClr val="BA3075"/>
      </a:folHlink>
    </a:clrScheme>
    <a:fontScheme name="BNPP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>
          <a:noFill/>
        </a:ln>
      </a:spPr>
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defRPr sz="1400" dirty="0" smtClean="0">
            <a:solidFill>
              <a:schemeClr val="accent4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4EB494B6BBD24CAC90D38B118895E4" ma:contentTypeVersion="4" ma:contentTypeDescription="Create a new document." ma:contentTypeScope="" ma:versionID="e247ec04b77aa07a65386945c8fa8e79">
  <xsd:schema xmlns:xsd="http://www.w3.org/2001/XMLSchema" xmlns:xs="http://www.w3.org/2001/XMLSchema" xmlns:p="http://schemas.microsoft.com/office/2006/metadata/properties" xmlns:ns1="http://schemas.microsoft.com/sharepoint/v3" xmlns:ns2="EA310F1C-EBB4-434D-AF80-5EA6BD570988" xmlns:ns3="http://schemas.microsoft.com/sharepoint/v4" xmlns:ns4="10acf262-20d5-46de-843a-e19a030dcf6b" targetNamespace="http://schemas.microsoft.com/office/2006/metadata/properties" ma:root="true" ma:fieldsID="97d385e07043f3654a99ee6a7239be0a" ns1:_="" ns2:_="" ns3:_="" ns4:_="">
    <xsd:import namespace="http://schemas.microsoft.com/sharepoint/v3"/>
    <xsd:import namespace="EA310F1C-EBB4-434D-AF80-5EA6BD570988"/>
    <xsd:import namespace="http://schemas.microsoft.com/sharepoint/v4"/>
    <xsd:import namespace="10acf262-20d5-46de-843a-e19a030dcf6b"/>
    <xsd:element name="properties">
      <xsd:complexType>
        <xsd:sequence>
          <xsd:element name="documentManagement">
            <xsd:complexType>
              <xsd:all>
                <xsd:element ref="ns1:_dlc_Exempt" minOccurs="0"/>
                <xsd:element ref="ns1:_dlc_ExpireDateSaved" minOccurs="0"/>
                <xsd:element ref="ns1:_dlc_ExpireDate" minOccurs="0"/>
                <xsd:element ref="ns2:Tag" minOccurs="0"/>
                <xsd:element ref="ns3:IconOverlay" minOccurs="0"/>
                <xsd:element ref="ns1:_vti_ItemDeclaredRecord" minOccurs="0"/>
                <xsd:element ref="ns1:_vti_ItemHoldRecordStatus" minOccurs="0"/>
                <xsd:element ref="ns4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8" nillable="true" ma:displayName="Exempt from Policy" ma:description="" ma:hidden="true" ma:internalName="_dlc_Exempt" ma:readOnly="true">
      <xsd:simpleType>
        <xsd:restriction base="dms:Unknown"/>
      </xsd:simpleType>
    </xsd:element>
    <xsd:element name="_dlc_ExpireDateSaved" ma:index="9" nillable="true" ma:displayName="Original Expiration Date" ma:description="" ma:hidden="true" ma:internalName="_dlc_ExpireDateSaved" ma:readOnly="true">
      <xsd:simpleType>
        <xsd:restriction base="dms:DateTime"/>
      </xsd:simpleType>
    </xsd:element>
    <xsd:element name="_dlc_ExpireDate" ma:index="10" nillable="true" ma:displayName="Expiration Date" ma:description="" ma:hidden="true" ma:indexed="true" ma:internalName="_dlc_ExpireDate" ma:readOnly="true">
      <xsd:simpleType>
        <xsd:restriction base="dms:DateTime"/>
      </xsd:simpleType>
    </xsd:element>
    <xsd:element name="_vti_ItemDeclaredRecord" ma:index="13" nillable="true" ma:displayName="Declared Record" ma:description="" ma:hidden="true" ma:internalName="_vti_ItemDeclaredRecord" ma:readOnly="true">
      <xsd:simpleType>
        <xsd:restriction base="dms:DateTime"/>
      </xsd:simpleType>
    </xsd:element>
    <xsd:element name="_vti_ItemHoldRecordStatus" ma:index="14" nillable="true" ma:displayName="Hold and Record Status" ma:decimals="0" ma:description="" ma:hidden="true" ma:indexed="true" ma:internalName="_vti_ItemHoldRecordStatu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310F1C-EBB4-434D-AF80-5EA6BD570988" elementFormDefault="qualified">
    <xsd:import namespace="http://schemas.microsoft.com/office/2006/documentManagement/types"/>
    <xsd:import namespace="http://schemas.microsoft.com/office/infopath/2007/PartnerControls"/>
    <xsd:element name="Tag" ma:index="11" nillable="true" ma:displayName="Tag" ma:internalName="Tag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2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cf262-20d5-46de-843a-e19a030dcf6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p:Policy xmlns:p="office.server.policy" id="" local="true">
  <p:Name>Document</p:Name>
  <p:Description/>
  <p:Statement/>
  <p:PolicyItems>
    <p:PolicyItem featureId="Microsoft.Office.RecordsManagement.PolicyFeatures.Expiration" staticId="0x010100A6CB8777D5CA2240B9ED3DC4C10DE894|-1458936444" UniqueId="4393306f-54fd-48a1-9c63-bbfc99353935">
      <p:Name>Retention</p:Name>
      <p:Description>Automatic scheduling of content for processing, and performing a retention action on content that has reached its due date.</p:Description>
      <p:CustomData>
        <Schedules nextStageId="6">
          <Schedule type="Default">
            <stages>
              <data stageId="1">
                <formula id="Microsoft.Office.RecordsManagement.PolicyFeatures.Expiration.Formula.BuiltIn">
                  <number>1</number>
                  <property>Created</property>
                  <propertyId>8c06beca-0777-48f7-91c7-6da68bc07b69</propertyId>
                  <period>years</period>
                </formula>
                <action type="action" id="Microsoft.Office.RecordsManagement.PolicyFeatures.Expiration.Action.DeletePreviousDrafts"/>
              </data>
              <data stageId="2">
                <formula id="Microsoft.Office.RecordsManagement.PolicyFeatures.Expiration.Formula.BuiltIn">
                  <number>2</number>
                  <property>Created</property>
                  <propertyId>8c06beca-0777-48f7-91c7-6da68bc07b69</propertyId>
                  <period>years</period>
                </formula>
                <action type="action" id="Microsoft.Office.RecordsManagement.PolicyFeatures.Expiration.Action.DeletePreviousVersions"/>
              </data>
              <data stageId="3">
                <formula id="Microsoft.Office.RecordsManagement.PolicyFeatures.Expiration.Formula.BuiltIn">
                  <number>36</number>
                  <property>Created</property>
                  <propertyId>8c06beca-0777-48f7-91c7-6da68bc07b69</propertyId>
                  <period>months</period>
                </formula>
                <action type="workflow" id="58237b3c-30d8-4f30-83f2-d9e149db7969"/>
              </data>
              <data stageId="4">
                <formula id="Microsoft.Office.RecordsManagement.PolicyFeatures.Expiration.Formula.BuiltIn">
                  <number>2</number>
                  <property>Created</property>
                  <propertyId>8c06beca-0777-48f7-91c7-6da68bc07b69</propertyId>
                  <period>years</period>
                </formula>
                <action type="action" id="Microsoft.Office.RecordsManagement.PolicyFeatures.Expiration.Action.Record"/>
              </data>
              <data stageId="5">
                <formula id="Microsoft.Office.RecordsManagement.PolicyFeatures.Expiration.Formula.BuiltIn">
                  <number>40</number>
                  <property>Created</property>
                  <propertyId>8c06beca-0777-48f7-91c7-6da68bc07b69</propertyId>
                  <period>months</period>
                </formula>
                <action type="action" id="Microsoft.Office.RecordsManagement.PolicyFeatures.Expiration.Action.MoveToRecycleBin"/>
              </data>
            </stages>
          </Schedule>
        </Schedules>
      </p:CustomData>
    </p:PolicyItem>
  </p:PolicyItems>
</p:Policy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g xmlns="EA310F1C-EBB4-434D-AF80-5EA6BD570988" xsi:nil="true"/>
    <IconOverlay xmlns="http://schemas.microsoft.com/sharepoint/v4" xsi:nil="true"/>
    <_dlc_ExpireDateSaved xmlns="http://schemas.microsoft.com/sharepoint/v3" xsi:nil="true"/>
    <_dlc_ExpireDate xmlns="http://schemas.microsoft.com/sharepoint/v3">2020-12-05T09:19:04+00:00</_dlc_ExpireDate>
  </documentManagement>
</p:properties>
</file>

<file path=customXml/itemProps1.xml><?xml version="1.0" encoding="utf-8"?>
<ds:datastoreItem xmlns:ds="http://schemas.openxmlformats.org/officeDocument/2006/customXml" ds:itemID="{4E45AD8B-81E0-4248-B8F0-8D3DC908FE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A310F1C-EBB4-434D-AF80-5EA6BD570988"/>
    <ds:schemaRef ds:uri="http://schemas.microsoft.com/sharepoint/v4"/>
    <ds:schemaRef ds:uri="10acf262-20d5-46de-843a-e19a030dcf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F51B7AD-16DF-4F49-9163-EAE26D9E86AB}">
  <ds:schemaRefs>
    <ds:schemaRef ds:uri="office.server.policy"/>
  </ds:schemaRefs>
</ds:datastoreItem>
</file>

<file path=customXml/itemProps3.xml><?xml version="1.0" encoding="utf-8"?>
<ds:datastoreItem xmlns:ds="http://schemas.openxmlformats.org/officeDocument/2006/customXml" ds:itemID="{39CF4F29-86A9-4E97-938D-569EA106F638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C31EFE1-BAD3-40F3-ADB3-51A504188F0E}">
  <ds:schemaRefs>
    <ds:schemaRef ds:uri="http://schemas.microsoft.com/sharepoint/v4"/>
    <ds:schemaRef ds:uri="10acf262-20d5-46de-843a-e19a030dcf6b"/>
    <ds:schemaRef ds:uri="http://www.w3.org/XML/1998/namespace"/>
    <ds:schemaRef ds:uri="http://purl.org/dc/elements/1.1/"/>
    <ds:schemaRef ds:uri="http://schemas.microsoft.com/office/2006/documentManagement/types"/>
    <ds:schemaRef ds:uri="http://purl.org/dc/terms/"/>
    <ds:schemaRef ds:uri="http://schemas.microsoft.com/sharepoint/v3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EA310F1C-EBB4-434D-AF80-5EA6BD570988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12654</TotalTime>
  <Words>669</Words>
  <Application>Microsoft Office PowerPoint</Application>
  <PresentationFormat>Personnalisé</PresentationFormat>
  <Paragraphs>224</Paragraphs>
  <Slides>63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63</vt:i4>
      </vt:variant>
    </vt:vector>
  </HeadingPairs>
  <TitlesOfParts>
    <vt:vector size="72" baseType="lpstr">
      <vt:lpstr>Arial</vt:lpstr>
      <vt:lpstr>Arial Narrow</vt:lpstr>
      <vt:lpstr>BNPP Expanded Sans</vt:lpstr>
      <vt:lpstr>BNPP Sans Condensed</vt:lpstr>
      <vt:lpstr>Calibri</vt:lpstr>
      <vt:lpstr>Courier New</vt:lpstr>
      <vt:lpstr>Wingdings</vt:lpstr>
      <vt:lpstr>1_BNPP-ENG-16-9</vt:lpstr>
      <vt:lpstr>2_BNPP-ENG-16-9</vt:lpstr>
      <vt:lpstr>DRUPAL 8 LAYERS CATALOG</vt:lpstr>
      <vt:lpstr>SUMMARY</vt:lpstr>
      <vt:lpstr>Page Apollo contents (Only available on « Page Apollo » contents)  https://www.arval.com/corp-test-dw/corporate/paragraph-demo-pge-apollo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Page contents (Only available on « Page » contents)  https://www.arval.com/corp-test-dw/corporate/paragraph-demo-page-contents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aLL CONTENTS (« Page » &amp; « Page Apollo » contents)  https://www.arval.com/corp-test-dw/corporate/paragraph-demo-all-contents-12  https://www.arval.com/corp-test-dw/corporate/paragraph-demo-all-contents-22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BNP Paribas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Claudia Conceicao BAPTISTA</dc:creator>
  <cp:lastModifiedBy>Anthony PETIT</cp:lastModifiedBy>
  <cp:revision>745</cp:revision>
  <cp:lastPrinted>2015-02-25T12:09:14Z</cp:lastPrinted>
  <dcterms:created xsi:type="dcterms:W3CDTF">2016-04-27T13:12:54Z</dcterms:created>
  <dcterms:modified xsi:type="dcterms:W3CDTF">2022-02-22T16:38:09Z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_dlc_policyId">
    <vt:lpwstr>0x010100A6CB8777D5CA2240B9ED3DC4C10DE894|-1458936444</vt:lpwstr>
  </property>
  <property fmtid="{D5CDD505-2E9C-101B-9397-08002B2CF9AE}" pid="4" name="ContentTypeId">
    <vt:lpwstr>0x0101009B4EB494B6BBD24CAC90D38B118895E4</vt:lpwstr>
  </property>
  <property fmtid="{D5CDD505-2E9C-101B-9397-08002B2CF9AE}" pid="5" name="ItemRetentionFormula">
    <vt:lpwstr>&lt;formula id="Microsoft.Office.RecordsManagement.PolicyFeatures.Expiration.Formula.BuiltIn"&gt;&lt;number&gt;1&lt;/number&gt;&lt;property&gt;Created&lt;/property&gt;&lt;propertyId&gt;8c06beca-0777-48f7-91c7-6da68bc07b69&lt;/propertyId&gt;&lt;period&gt;years&lt;/period&gt;&lt;/formula&gt;</vt:lpwstr>
  </property>
</Properties>
</file>