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838" r:id="rId6"/>
  </p:sldMasterIdLst>
  <p:notesMasterIdLst>
    <p:notesMasterId r:id="rId10"/>
  </p:notesMasterIdLst>
  <p:handoutMasterIdLst>
    <p:handoutMasterId r:id="rId11"/>
  </p:handoutMasterIdLst>
  <p:sldIdLst>
    <p:sldId id="622" r:id="rId7"/>
    <p:sldId id="625" r:id="rId8"/>
    <p:sldId id="626" r:id="rId9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818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06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56B4C0"/>
    <a:srgbClr val="52CDC5"/>
    <a:srgbClr val="00685E"/>
    <a:srgbClr val="A3C439"/>
    <a:srgbClr val="EBDCB3"/>
    <a:srgbClr val="E6E1BC"/>
    <a:srgbClr val="663300"/>
    <a:srgbClr val="E5E5EA"/>
    <a:srgbClr val="00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395" autoAdjust="0"/>
  </p:normalViewPr>
  <p:slideViewPr>
    <p:cSldViewPr>
      <p:cViewPr varScale="1">
        <p:scale>
          <a:sx n="107" d="100"/>
          <a:sy n="107" d="100"/>
        </p:scale>
        <p:origin x="600" y="114"/>
      </p:cViewPr>
      <p:guideLst>
        <p:guide orient="horz" pos="1344"/>
        <p:guide orient="horz" pos="573"/>
        <p:guide orient="horz" pos="1798"/>
        <p:guide pos="5360"/>
        <p:guide pos="280"/>
        <p:guide pos="7265"/>
        <p:guide pos="4771"/>
        <p:guide pos="1142"/>
        <p:guide pos="3818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06"/>
        <p:guide orient="horz" pos="2705"/>
        <p:guide orient="horz" pos="3113"/>
        <p:guide orient="horz" pos="3567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4638"/>
    </p:cViewPr>
  </p:sorterViewPr>
  <p:notesViewPr>
    <p:cSldViewPr showGuides="1">
      <p:cViewPr varScale="1">
        <p:scale>
          <a:sx n="75" d="100"/>
          <a:sy n="75" d="100"/>
        </p:scale>
        <p:origin x="2616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04/07/2024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2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2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2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43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2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4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34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074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7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76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4 July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10394278" y="99048"/>
            <a:ext cx="1641580" cy="538024"/>
          </a:xfrm>
          <a:prstGeom prst="rect">
            <a:avLst/>
          </a:prstGeom>
        </p:spPr>
      </p:pic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5" r:id="rId2"/>
    <p:sldLayoutId id="2147483821" r:id="rId3"/>
    <p:sldLayoutId id="2147483820" r:id="rId4"/>
    <p:sldLayoutId id="2147483695" r:id="rId5"/>
    <p:sldLayoutId id="2147483837" r:id="rId6"/>
    <p:sldLayoutId id="2147483836" r:id="rId7"/>
    <p:sldLayoutId id="2147483828" r:id="rId8"/>
    <p:sldLayoutId id="2147483693" r:id="rId9"/>
    <p:sldLayoutId id="2147483697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4 July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62" y="185547"/>
            <a:ext cx="1645839" cy="572838"/>
          </a:xfrm>
          <a:prstGeom prst="rect">
            <a:avLst/>
          </a:prstGeom>
        </p:spPr>
      </p:pic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" y="1"/>
            <a:ext cx="12122149" cy="6888027"/>
          </a:xfrm>
          <a:prstGeom prst="rect">
            <a:avLst/>
          </a:prstGeom>
          <a:solidFill>
            <a:srgbClr val="00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93" tIns="60542" rIns="121093" bIns="60542" rtlCol="0" anchor="ctr"/>
          <a:lstStyle/>
          <a:p>
            <a:pPr algn="ctr" defTabSz="1210841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646" y="-17052"/>
            <a:ext cx="2500526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00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165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5232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5026" y="-17052"/>
            <a:ext cx="2437147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13838" y="2781722"/>
            <a:ext cx="12120721" cy="1599638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HOW TO </a:t>
            </a:r>
          </a:p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PHONE ACCESSIBILITY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2297884" y="3768006"/>
            <a:ext cx="7526384" cy="432100"/>
          </a:xfrm>
          <a:prstGeom prst="rect">
            <a:avLst/>
          </a:prstGeom>
        </p:spPr>
        <p:txBody>
          <a:bodyPr lIns="121154" tIns="60574" rIns="121154" bIns="60574" anchor="ctr">
            <a:noAutofit/>
          </a:bodyPr>
          <a:lstStyle>
            <a:lvl1pPr marL="0" indent="0" algn="l" defTabSz="914087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44" indent="0" algn="ctr" defTabSz="914087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87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32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75" indent="0" algn="ctr" defTabSz="914087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219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62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306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50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1463">
              <a:buClr>
                <a:srgbClr val="52CDC5"/>
              </a:buClr>
              <a:defRPr/>
            </a:pPr>
            <a:endParaRPr lang="en-GB" sz="1900" spc="797" dirty="0">
              <a:solidFill>
                <a:prstClr val="white"/>
              </a:solidFill>
              <a:latin typeface="BNPP Sans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01933" y="3525827"/>
            <a:ext cx="1718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239323" y="3525827"/>
            <a:ext cx="5631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4761" y="3525827"/>
            <a:ext cx="5297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822E0-611C-2848-B536-F0DA18AE8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67" y="117426"/>
            <a:ext cx="2206809" cy="686263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:a16="http://schemas.microsoft.com/office/drawing/2014/main" id="{D564E7A8-BAB8-4D57-826B-D2436C69219A}"/>
              </a:ext>
            </a:extLst>
          </p:cNvPr>
          <p:cNvSpPr txBox="1"/>
          <p:nvPr/>
        </p:nvSpPr>
        <p:spPr>
          <a:xfrm>
            <a:off x="10688591" y="6546595"/>
            <a:ext cx="1421156" cy="306977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1200" spc="300" dirty="0">
                <a:solidFill>
                  <a:schemeClr val="bg1"/>
                </a:solidFill>
                <a:latin typeface="BNPP Expanded Sans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</a:t>
            </a:r>
            <a:endParaRPr lang="en-US" sz="1200" spc="300" dirty="0">
              <a:solidFill>
                <a:schemeClr val="bg1"/>
              </a:solidFill>
              <a:latin typeface="BNPP Expanded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PHONE ACCESSIBILITY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2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phone accessibility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0120" y="981634"/>
            <a:ext cx="3519781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Add a  paragraph</a:t>
            </a:r>
          </a:p>
          <a:p>
            <a:pPr marL="228600" indent="-228600">
              <a:buAutoNum type="alphaUcPeriod"/>
            </a:pPr>
            <a:r>
              <a:rPr lang="en-US" sz="1200" b="1" dirty="0"/>
              <a:t>Use the block “Contact Modal Form”</a:t>
            </a:r>
            <a:endParaRPr lang="en-US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8451AD-0493-68DB-70F5-761E48A5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0" y="1877574"/>
            <a:ext cx="5889303" cy="31044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5C667C-FFB8-F14B-8753-87CE1217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131" y="1886198"/>
            <a:ext cx="5286375" cy="241935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BF7AAAC-6CD6-4777-F8E3-DC0422848E1F}"/>
              </a:ext>
            </a:extLst>
          </p:cNvPr>
          <p:cNvCxnSpPr/>
          <p:nvPr/>
        </p:nvCxnSpPr>
        <p:spPr>
          <a:xfrm flipV="1">
            <a:off x="732483" y="4725938"/>
            <a:ext cx="21602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43DCD5C-D77A-F8DA-EE03-B2F2138353A7}"/>
              </a:ext>
            </a:extLst>
          </p:cNvPr>
          <p:cNvCxnSpPr/>
          <p:nvPr/>
        </p:nvCxnSpPr>
        <p:spPr>
          <a:xfrm flipV="1">
            <a:off x="8725371" y="4149874"/>
            <a:ext cx="288032" cy="83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PHONE ACCESSIBILITY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3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phone accessibility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0120" y="981634"/>
            <a:ext cx="3519781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Put the number in the field “Phone Number”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0B2B6C-1CBA-1BE4-209A-14B57BA11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71" y="1557586"/>
            <a:ext cx="6264696" cy="416186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BF7AAAC-6CD6-4777-F8E3-DC0422848E1F}"/>
              </a:ext>
            </a:extLst>
          </p:cNvPr>
          <p:cNvCxnSpPr>
            <a:cxnSpLocks/>
          </p:cNvCxnSpPr>
          <p:nvPr/>
        </p:nvCxnSpPr>
        <p:spPr>
          <a:xfrm flipV="1">
            <a:off x="400120" y="3064036"/>
            <a:ext cx="615751" cy="73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Visage humain, capture d’écran, femme&#10;&#10;Description générée automatiquement">
            <a:extLst>
              <a:ext uri="{FF2B5EF4-FFF2-40B4-BE49-F238E27FC236}">
                <a16:creationId xmlns:a16="http://schemas.microsoft.com/office/drawing/2014/main" id="{3185A695-23C4-A733-562D-A2966DBFC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/>
          <a:stretch/>
        </p:blipFill>
        <p:spPr>
          <a:xfrm>
            <a:off x="8005291" y="724844"/>
            <a:ext cx="2689214" cy="49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EB494B6BBD24CAC90D38B118895E4" ma:contentTypeVersion="4" ma:contentTypeDescription="Create a new document." ma:contentTypeScope="" ma:versionID="e247ec04b77aa07a65386945c8fa8e79">
  <xsd:schema xmlns:xsd="http://www.w3.org/2001/XMLSchema" xmlns:xs="http://www.w3.org/2001/XMLSchema" xmlns:p="http://schemas.microsoft.com/office/2006/metadata/properties" xmlns:ns1="http://schemas.microsoft.com/sharepoint/v3" xmlns:ns2="EA310F1C-EBB4-434D-AF80-5EA6BD570988" xmlns:ns3="http://schemas.microsoft.com/sharepoint/v4" xmlns:ns4="10acf262-20d5-46de-843a-e19a030dcf6b" targetNamespace="http://schemas.microsoft.com/office/2006/metadata/properties" ma:root="true" ma:fieldsID="97d385e07043f3654a99ee6a7239be0a" ns1:_="" ns2:_="" ns3:_="" ns4:_="">
    <xsd:import namespace="http://schemas.microsoft.com/sharepoint/v3"/>
    <xsd:import namespace="EA310F1C-EBB4-434D-AF80-5EA6BD570988"/>
    <xsd:import namespace="http://schemas.microsoft.com/sharepoint/v4"/>
    <xsd:import namespace="10acf262-20d5-46de-843a-e19a030dcf6b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10F1C-EBB4-434D-AF80-5EA6BD570988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f262-20d5-46de-843a-e19a030dc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EA310F1C-EBB4-434D-AF80-5EA6BD570988" xsi:nil="true"/>
    <IconOverlay xmlns="http://schemas.microsoft.com/sharepoint/v4" xsi:nil="true"/>
    <_dlc_ExpireDateSaved xmlns="http://schemas.microsoft.com/sharepoint/v3" xsi:nil="true"/>
    <_dlc_ExpireDate xmlns="http://schemas.microsoft.com/sharepoint/v3">2020-12-05T09:19:04+00:00</_dlc_Expire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4393306f-54fd-48a1-9c63-bbfc99353935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Created</property>
                  <propertyId>8c06beca-0777-48f7-91c7-6da68bc07b69</propertyId>
                  <period>months</period>
                </formula>
                <action type="workflow" id="58237b3c-30d8-4f30-83f2-d9e149db7969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>
                <formula id="Microsoft.Office.RecordsManagement.PolicyFeatures.Expiration.Formula.BuiltIn">
                  <number>40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4E45AD8B-81E0-4248-B8F0-8D3DC908F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10F1C-EBB4-434D-AF80-5EA6BD570988"/>
    <ds:schemaRef ds:uri="http://schemas.microsoft.com/sharepoint/v4"/>
    <ds:schemaRef ds:uri="10acf262-20d5-46de-843a-e19a030dc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31EFE1-BAD3-40F3-ADB3-51A504188F0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0acf262-20d5-46de-843a-e19a030dcf6b"/>
    <ds:schemaRef ds:uri="http://schemas.microsoft.com/sharepoint/v4"/>
    <ds:schemaRef ds:uri="EA310F1C-EBB4-434D-AF80-5EA6BD570988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CF4F29-86A9-4E97-938D-569EA106F6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51B7AD-16DF-4F49-9163-EAE26D9E86AB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14013</TotalTime>
  <Words>47</Words>
  <Application>Microsoft Office PowerPoint</Application>
  <PresentationFormat>Personnalisé</PresentationFormat>
  <Paragraphs>15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Arial</vt:lpstr>
      <vt:lpstr>Arial Narrow</vt:lpstr>
      <vt:lpstr>BNPP Expanded Sans</vt:lpstr>
      <vt:lpstr>BNPP Sans</vt:lpstr>
      <vt:lpstr>BNPP Sans Condensed</vt:lpstr>
      <vt:lpstr>BNPP Sans Light</vt:lpstr>
      <vt:lpstr>Calibri</vt:lpstr>
      <vt:lpstr>Courier New</vt:lpstr>
      <vt:lpstr>Wingdings</vt:lpstr>
      <vt:lpstr>1_BNPP-ENG-16-9</vt:lpstr>
      <vt:lpstr>2_BNPP-ENG-16-9</vt:lpstr>
      <vt:lpstr>Présentation PowerPoint</vt:lpstr>
      <vt:lpstr>Présentation PowerPoint</vt:lpstr>
      <vt:lpstr>Présentation PowerPoint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Conceicao BAPTISTA</dc:creator>
  <cp:lastModifiedBy>Jean Daniel YOUTOU BOTHE</cp:lastModifiedBy>
  <cp:revision>588</cp:revision>
  <cp:lastPrinted>2015-02-25T12:09:14Z</cp:lastPrinted>
  <dcterms:created xsi:type="dcterms:W3CDTF">2016-04-27T13:12:54Z</dcterms:created>
  <dcterms:modified xsi:type="dcterms:W3CDTF">2024-07-05T08:49:53Z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policyId">
    <vt:lpwstr>0x010100A6CB8777D5CA2240B9ED3DC4C10DE894|-1458936444</vt:lpwstr>
  </property>
  <property fmtid="{D5CDD505-2E9C-101B-9397-08002B2CF9AE}" pid="4" name="ContentTypeId">
    <vt:lpwstr>0x0101009B4EB494B6BBD24CAC90D38B118895E4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  <property fmtid="{D5CDD505-2E9C-101B-9397-08002B2CF9AE}" pid="6" name="MSIP_Label_8ffbc0b8-e97b-47d1-beac-cb0955d66f3b_Enabled">
    <vt:lpwstr>true</vt:lpwstr>
  </property>
  <property fmtid="{D5CDD505-2E9C-101B-9397-08002B2CF9AE}" pid="7" name="MSIP_Label_8ffbc0b8-e97b-47d1-beac-cb0955d66f3b_SetDate">
    <vt:lpwstr>2024-01-23T09:29:15Z</vt:lpwstr>
  </property>
  <property fmtid="{D5CDD505-2E9C-101B-9397-08002B2CF9AE}" pid="8" name="MSIP_Label_8ffbc0b8-e97b-47d1-beac-cb0955d66f3b_Method">
    <vt:lpwstr>Privileged</vt:lpwstr>
  </property>
  <property fmtid="{D5CDD505-2E9C-101B-9397-08002B2CF9AE}" pid="9" name="MSIP_Label_8ffbc0b8-e97b-47d1-beac-cb0955d66f3b_Name">
    <vt:lpwstr>8ffbc0b8-e97b-47d1-beac-cb0955d66f3b</vt:lpwstr>
  </property>
  <property fmtid="{D5CDD505-2E9C-101B-9397-08002B2CF9AE}" pid="10" name="MSIP_Label_8ffbc0b8-e97b-47d1-beac-cb0955d66f3b_SiteId">
    <vt:lpwstr>614f9c25-bffa-42c7-86d8-964101f55fa2</vt:lpwstr>
  </property>
  <property fmtid="{D5CDD505-2E9C-101B-9397-08002B2CF9AE}" pid="11" name="MSIP_Label_8ffbc0b8-e97b-47d1-beac-cb0955d66f3b_ActionId">
    <vt:lpwstr>c44583ce-46bf-43a3-ad23-cc1dc705bbf7</vt:lpwstr>
  </property>
  <property fmtid="{D5CDD505-2E9C-101B-9397-08002B2CF9AE}" pid="12" name="MSIP_Label_8ffbc0b8-e97b-47d1-beac-cb0955d66f3b_ContentBits">
    <vt:lpwstr>2</vt:lpwstr>
  </property>
</Properties>
</file>