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  <p:sldMasterId id="2147483838" r:id="rId6"/>
  </p:sldMasterIdLst>
  <p:notesMasterIdLst>
    <p:notesMasterId r:id="rId10"/>
  </p:notesMasterIdLst>
  <p:handoutMasterIdLst>
    <p:handoutMasterId r:id="rId11"/>
  </p:handoutMasterIdLst>
  <p:sldIdLst>
    <p:sldId id="622" r:id="rId7"/>
    <p:sldId id="623" r:id="rId8"/>
    <p:sldId id="624" r:id="rId9"/>
  </p:sldIdLst>
  <p:sldSz cx="12122150" cy="6859588"/>
  <p:notesSz cx="7099300" cy="10234613"/>
  <p:defaultTextStyle>
    <a:defPPr>
      <a:defRPr lang="fr-FR"/>
    </a:defPPr>
    <a:lvl1pPr marL="0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orient="horz" pos="573" userDrawn="1">
          <p15:clr>
            <a:srgbClr val="A4A3A4"/>
          </p15:clr>
        </p15:guide>
        <p15:guide id="3" orient="horz" pos="1798" userDrawn="1">
          <p15:clr>
            <a:srgbClr val="A4A3A4"/>
          </p15:clr>
        </p15:guide>
        <p15:guide id="4" pos="5360" userDrawn="1">
          <p15:clr>
            <a:srgbClr val="A4A3A4"/>
          </p15:clr>
        </p15:guide>
        <p15:guide id="5" pos="280">
          <p15:clr>
            <a:srgbClr val="A4A3A4"/>
          </p15:clr>
        </p15:guide>
        <p15:guide id="6" pos="7265" userDrawn="1">
          <p15:clr>
            <a:srgbClr val="A4A3A4"/>
          </p15:clr>
        </p15:guide>
        <p15:guide id="7" pos="4771" userDrawn="1">
          <p15:clr>
            <a:srgbClr val="A4A3A4"/>
          </p15:clr>
        </p15:guide>
        <p15:guide id="8" pos="1142" userDrawn="1">
          <p15:clr>
            <a:srgbClr val="A4A3A4"/>
          </p15:clr>
        </p15:guide>
        <p15:guide id="9" pos="3818" userDrawn="1">
          <p15:clr>
            <a:srgbClr val="A4A3A4"/>
          </p15:clr>
        </p15:guide>
        <p15:guide id="10" pos="4907" userDrawn="1">
          <p15:clr>
            <a:srgbClr val="A4A3A4"/>
          </p15:clr>
        </p15:guide>
        <p15:guide id="11" pos="2321" userDrawn="1">
          <p15:clr>
            <a:srgbClr val="A4A3A4"/>
          </p15:clr>
        </p15:guide>
        <p15:guide id="12" pos="1731" userDrawn="1">
          <p15:clr>
            <a:srgbClr val="A4A3A4"/>
          </p15:clr>
        </p15:guide>
        <p15:guide id="13" pos="5950" userDrawn="1">
          <p15:clr>
            <a:srgbClr val="A4A3A4"/>
          </p15:clr>
        </p15:guide>
        <p15:guide id="14" pos="7356" userDrawn="1">
          <p15:clr>
            <a:srgbClr val="A4A3A4"/>
          </p15:clr>
        </p15:guide>
        <p15:guide id="15" pos="371" userDrawn="1">
          <p15:clr>
            <a:srgbClr val="A4A3A4"/>
          </p15:clr>
        </p15:guide>
        <p15:guide id="16" pos="2956" userDrawn="1">
          <p15:clr>
            <a:srgbClr val="A4A3A4"/>
          </p15:clr>
        </p15:guide>
        <p15:guide id="17" pos="3546" userDrawn="1">
          <p15:clr>
            <a:srgbClr val="A4A3A4"/>
          </p15:clr>
        </p15:guide>
        <p15:guide id="18" pos="6540" userDrawn="1">
          <p15:clr>
            <a:srgbClr val="A4A3A4"/>
          </p15:clr>
        </p15:guide>
        <p15:guide id="19" orient="horz" pos="2206" userDrawn="1">
          <p15:clr>
            <a:srgbClr val="A4A3A4"/>
          </p15:clr>
        </p15:guide>
        <p15:guide id="20" orient="horz" pos="2705" userDrawn="1">
          <p15:clr>
            <a:srgbClr val="A4A3A4"/>
          </p15:clr>
        </p15:guide>
        <p15:guide id="21" orient="horz" pos="3113" userDrawn="1">
          <p15:clr>
            <a:srgbClr val="A4A3A4"/>
          </p15:clr>
        </p15:guide>
        <p15:guide id="22" orient="horz" pos="3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5A"/>
    <a:srgbClr val="56B4C0"/>
    <a:srgbClr val="52CDC5"/>
    <a:srgbClr val="00685E"/>
    <a:srgbClr val="A3C439"/>
    <a:srgbClr val="EBDCB3"/>
    <a:srgbClr val="E6E1BC"/>
    <a:srgbClr val="663300"/>
    <a:srgbClr val="E5E5EA"/>
    <a:srgbClr val="00C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6395" autoAdjust="0"/>
  </p:normalViewPr>
  <p:slideViewPr>
    <p:cSldViewPr>
      <p:cViewPr varScale="1">
        <p:scale>
          <a:sx n="106" d="100"/>
          <a:sy n="106" d="100"/>
        </p:scale>
        <p:origin x="636" y="96"/>
      </p:cViewPr>
      <p:guideLst>
        <p:guide orient="horz" pos="1344"/>
        <p:guide orient="horz" pos="573"/>
        <p:guide orient="horz" pos="1798"/>
        <p:guide pos="5360"/>
        <p:guide pos="280"/>
        <p:guide pos="7265"/>
        <p:guide pos="4771"/>
        <p:guide pos="1142"/>
        <p:guide pos="3818"/>
        <p:guide pos="4907"/>
        <p:guide pos="2321"/>
        <p:guide pos="1731"/>
        <p:guide pos="5950"/>
        <p:guide pos="7356"/>
        <p:guide pos="371"/>
        <p:guide pos="2956"/>
        <p:guide pos="3546"/>
        <p:guide pos="6540"/>
        <p:guide orient="horz" pos="2206"/>
        <p:guide orient="horz" pos="2705"/>
        <p:guide orient="horz" pos="3113"/>
        <p:guide orient="horz" pos="3567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4638"/>
    </p:cViewPr>
  </p:sorterViewPr>
  <p:notesViewPr>
    <p:cSldViewPr showGuides="1">
      <p:cViewPr varScale="1">
        <p:scale>
          <a:sx n="75" d="100"/>
          <a:sy n="75" d="100"/>
        </p:scale>
        <p:origin x="2616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8206-14FE-421C-905D-2ECB6981DF5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315F-931E-40B5-A461-5BC42B780F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58750" y="768350"/>
            <a:ext cx="67818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6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72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8082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431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825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940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7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634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10740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477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9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0834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5763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04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1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725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91797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785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43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25 April 2024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"/>
          <a:stretch/>
        </p:blipFill>
        <p:spPr>
          <a:xfrm>
            <a:off x="10394278" y="99048"/>
            <a:ext cx="1641580" cy="538024"/>
          </a:xfrm>
          <a:prstGeom prst="rect">
            <a:avLst/>
          </a:prstGeom>
        </p:spPr>
      </p:pic>
      <p:sp>
        <p:nvSpPr>
          <p:cNvPr id="3" name="MSIPCMContentMarking" descr="{&quot;HashCode&quot;:18786415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  <a:endParaRPr lang="fr-FR" sz="10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5" r:id="rId2"/>
    <p:sldLayoutId id="2147483821" r:id="rId3"/>
    <p:sldLayoutId id="2147483820" r:id="rId4"/>
    <p:sldLayoutId id="2147483695" r:id="rId5"/>
    <p:sldLayoutId id="2147483837" r:id="rId6"/>
    <p:sldLayoutId id="2147483836" r:id="rId7"/>
    <p:sldLayoutId id="2147483828" r:id="rId8"/>
    <p:sldLayoutId id="2147483693" r:id="rId9"/>
    <p:sldLayoutId id="2147483697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25 April 2024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62" y="185547"/>
            <a:ext cx="1645839" cy="572838"/>
          </a:xfrm>
          <a:prstGeom prst="rect">
            <a:avLst/>
          </a:prstGeom>
        </p:spPr>
      </p:pic>
      <p:sp>
        <p:nvSpPr>
          <p:cNvPr id="3" name="MSIPCMContentMarking" descr="{&quot;HashCode&quot;:18786415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  <a:endParaRPr lang="fr-FR" sz="10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" y="1"/>
            <a:ext cx="12122149" cy="6888027"/>
          </a:xfrm>
          <a:prstGeom prst="rect">
            <a:avLst/>
          </a:prstGeom>
          <a:solidFill>
            <a:srgbClr val="003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93" tIns="60542" rIns="121093" bIns="60542" rtlCol="0" anchor="ctr"/>
          <a:lstStyle/>
          <a:p>
            <a:pPr algn="ctr" defTabSz="1210841"/>
            <a:endParaRPr lang="pt-PT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3646" y="-17052"/>
            <a:ext cx="2500526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6900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3165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5232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85026" y="-17052"/>
            <a:ext cx="2437147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ZoneTexte 2"/>
          <p:cNvSpPr txBox="1"/>
          <p:nvPr/>
        </p:nvSpPr>
        <p:spPr>
          <a:xfrm>
            <a:off x="13838" y="2781722"/>
            <a:ext cx="12120721" cy="1599638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4800" spc="797" dirty="0">
                <a:solidFill>
                  <a:srgbClr val="FFFFFF"/>
                </a:solidFill>
                <a:latin typeface="BNPP Expanded Sans" pitchFamily="50" charset="0"/>
                <a:cs typeface="Arial" panose="020B0604020202020204" pitchFamily="34" charset="0"/>
              </a:rPr>
              <a:t>HOW TO MANAGE A PARAGRAPH?</a:t>
            </a:r>
          </a:p>
        </p:txBody>
      </p:sp>
      <p:sp>
        <p:nvSpPr>
          <p:cNvPr id="24" name="Subtitle 3"/>
          <p:cNvSpPr txBox="1">
            <a:spLocks/>
          </p:cNvSpPr>
          <p:nvPr/>
        </p:nvSpPr>
        <p:spPr>
          <a:xfrm>
            <a:off x="2297884" y="3768006"/>
            <a:ext cx="7526384" cy="432100"/>
          </a:xfrm>
          <a:prstGeom prst="rect">
            <a:avLst/>
          </a:prstGeom>
        </p:spPr>
        <p:txBody>
          <a:bodyPr lIns="121154" tIns="60574" rIns="121154" bIns="60574" anchor="ctr">
            <a:noAutofit/>
          </a:bodyPr>
          <a:lstStyle>
            <a:lvl1pPr marL="0" indent="0" algn="l" defTabSz="914087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25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044" indent="0" algn="ctr" defTabSz="914087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087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32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175" indent="0" algn="ctr" defTabSz="914087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219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262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306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350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1463">
              <a:buClr>
                <a:srgbClr val="52CDC5"/>
              </a:buClr>
              <a:defRPr/>
            </a:pPr>
            <a:endParaRPr lang="en-GB" sz="1900" spc="797" dirty="0">
              <a:solidFill>
                <a:prstClr val="white"/>
              </a:solidFill>
              <a:latin typeface="BNPP Sans" pitchFamily="50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201933" y="3525827"/>
            <a:ext cx="1718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239323" y="3525827"/>
            <a:ext cx="56311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24761" y="3525827"/>
            <a:ext cx="52973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B9822E0-611C-2848-B536-F0DA18AE84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467" y="117426"/>
            <a:ext cx="2206809" cy="686263"/>
          </a:xfrm>
          <a:prstGeom prst="rect">
            <a:avLst/>
          </a:prstGeom>
        </p:spPr>
      </p:pic>
      <p:sp>
        <p:nvSpPr>
          <p:cNvPr id="16" name="ZoneTexte 2">
            <a:extLst>
              <a:ext uri="{FF2B5EF4-FFF2-40B4-BE49-F238E27FC236}">
                <a16:creationId xmlns:a16="http://schemas.microsoft.com/office/drawing/2014/main" id="{D564E7A8-BAB8-4D57-826B-D2436C69219A}"/>
              </a:ext>
            </a:extLst>
          </p:cNvPr>
          <p:cNvSpPr txBox="1"/>
          <p:nvPr/>
        </p:nvSpPr>
        <p:spPr>
          <a:xfrm>
            <a:off x="10688591" y="6546595"/>
            <a:ext cx="1421156" cy="306977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1200" spc="300" dirty="0">
                <a:solidFill>
                  <a:schemeClr val="bg1"/>
                </a:solidFill>
                <a:latin typeface="BNPP Expanded Sans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</a:t>
            </a:r>
            <a:endParaRPr lang="en-US" sz="1200" spc="300" dirty="0">
              <a:solidFill>
                <a:schemeClr val="bg1"/>
              </a:solidFill>
              <a:latin typeface="BNPP Expanded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HOW TO DELETE OR MODIFY PDF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2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manage a paragraph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64731" y="225431"/>
            <a:ext cx="5688632" cy="432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ctr"/>
            <a:r>
              <a:rPr lang="fr-FR" sz="1800" b="0" i="0" u="none" strike="noStrike" baseline="0" dirty="0">
                <a:latin typeface="Calibri" panose="020F0502020204030204" pitchFamily="34" charset="0"/>
              </a:rPr>
              <a:t>On </a:t>
            </a:r>
            <a:r>
              <a:rPr lang="fr-FR" sz="1800" b="0" i="0" u="none" strike="noStrike" baseline="0" dirty="0" err="1">
                <a:latin typeface="Calibri" panose="020F0502020204030204" pitchFamily="34" charset="0"/>
              </a:rPr>
              <a:t>yourcontent</a:t>
            </a:r>
            <a:r>
              <a:rPr lang="fr-FR" sz="18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marR="0" algn="ctr"/>
            <a:r>
              <a:rPr lang="en-US" sz="1800" b="0" i="0" u="none" strike="noStrike" baseline="0" dirty="0">
                <a:latin typeface="Calibri" panose="020F0502020204030204" pitchFamily="34" charset="0"/>
              </a:rPr>
              <a:t>Click on «Add paragraph» to select a paragraph in the list.</a:t>
            </a:r>
          </a:p>
          <a:p>
            <a:pPr marR="0" algn="ctr"/>
            <a:r>
              <a:rPr lang="fr-FR" sz="1800" b="0" i="0" u="none" strike="noStrike" baseline="0" dirty="0">
                <a:latin typeface="Calibri" panose="020F0502020204030204" pitchFamily="34" charset="0"/>
              </a:rPr>
              <a:t>Full-</a:t>
            </a:r>
            <a:r>
              <a:rPr lang="fr-FR" sz="1800" b="0" i="0" u="none" strike="noStrike" baseline="0" dirty="0" err="1">
                <a:latin typeface="Calibri" panose="020F0502020204030204" pitchFamily="34" charset="0"/>
              </a:rPr>
              <a:t>filled</a:t>
            </a:r>
            <a:r>
              <a:rPr lang="fr-FR" sz="1800" b="0" i="0" u="none" strike="noStrike" baseline="0" dirty="0">
                <a:latin typeface="Calibri" panose="020F0502020204030204" pitchFamily="34" charset="0"/>
              </a:rPr>
              <a:t> the </a:t>
            </a:r>
            <a:r>
              <a:rPr lang="fr-FR" sz="1800" b="0" i="0" u="none" strike="noStrike" baseline="0" dirty="0" err="1">
                <a:latin typeface="Calibri" panose="020F0502020204030204" pitchFamily="34" charset="0"/>
              </a:rPr>
              <a:t>paragraph</a:t>
            </a:r>
            <a:r>
              <a:rPr lang="fr-FR" sz="1800" b="0" i="0" u="none" strike="noStrike" baseline="0" dirty="0">
                <a:latin typeface="Calibri" panose="020F0502020204030204" pitchFamily="34" charset="0"/>
              </a:rPr>
              <a:t> and </a:t>
            </a:r>
            <a:r>
              <a:rPr lang="fr-FR" sz="1800" b="0" i="0" u="none" strike="noStrike" baseline="0" dirty="0" err="1">
                <a:latin typeface="Calibri" panose="020F0502020204030204" pitchFamily="34" charset="0"/>
              </a:rPr>
              <a:t>save</a:t>
            </a:r>
            <a:r>
              <a:rPr lang="fr-FR" sz="1800" b="0" i="0" u="none" strike="noStrike" baseline="0" dirty="0">
                <a:latin typeface="Calibri" panose="020F0502020204030204" pitchFamily="34" charset="0"/>
              </a:rPr>
              <a:t> the page.</a:t>
            </a:r>
            <a:endParaRPr lang="en-US" sz="1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979BE2D-56F3-AAF9-9F1D-CA198829D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27" y="1457967"/>
            <a:ext cx="6192687" cy="39436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F14B9EC-83C7-83F1-867B-74A6D7142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500"/>
          <a:stretch/>
        </p:blipFill>
        <p:spPr>
          <a:xfrm>
            <a:off x="6636175" y="1617929"/>
            <a:ext cx="4968552" cy="3623727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551F223-3DC7-FABB-ED55-EADAC83CDD51}"/>
              </a:ext>
            </a:extLst>
          </p:cNvPr>
          <p:cNvCxnSpPr/>
          <p:nvPr/>
        </p:nvCxnSpPr>
        <p:spPr>
          <a:xfrm flipH="1" flipV="1">
            <a:off x="1092523" y="4725938"/>
            <a:ext cx="14401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E4D38E0-67DD-6BB9-990D-10135EC15872}"/>
              </a:ext>
            </a:extLst>
          </p:cNvPr>
          <p:cNvCxnSpPr/>
          <p:nvPr/>
        </p:nvCxnSpPr>
        <p:spPr>
          <a:xfrm flipV="1">
            <a:off x="6277099" y="4221882"/>
            <a:ext cx="1296144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8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HOW TO DELETE OR MODIFY PDF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3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manage a paragraph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64731" y="225431"/>
            <a:ext cx="5688632" cy="432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ctr"/>
            <a:r>
              <a:rPr lang="fr-FR" sz="1800" b="0" i="0" u="none" strike="noStrike" baseline="0" dirty="0" err="1">
                <a:latin typeface="Calibri" panose="020F0502020204030204" pitchFamily="34" charset="0"/>
              </a:rPr>
              <a:t>After</a:t>
            </a:r>
            <a:r>
              <a:rPr lang="fr-FR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 dirty="0" err="1">
                <a:latin typeface="Calibri" panose="020F0502020204030204" pitchFamily="34" charset="0"/>
              </a:rPr>
              <a:t>adding</a:t>
            </a:r>
            <a:r>
              <a:rPr lang="fr-FR" sz="1800" b="0" i="0" u="none" strike="noStrike" baseline="0" dirty="0">
                <a:latin typeface="Calibri" panose="020F0502020204030204" pitchFamily="34" charset="0"/>
              </a:rPr>
              <a:t> the </a:t>
            </a:r>
            <a:r>
              <a:rPr lang="fr-FR" sz="1800" b="0" i="0" u="none" strike="noStrike" baseline="0" dirty="0" err="1">
                <a:latin typeface="Calibri" panose="020F0502020204030204" pitchFamily="34" charset="0"/>
              </a:rPr>
              <a:t>paragraph</a:t>
            </a:r>
            <a:r>
              <a:rPr lang="fr-FR" sz="18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marR="0" algn="ctr"/>
            <a:r>
              <a:rPr lang="en-US" sz="1800" b="0" i="0" u="none" strike="noStrike" baseline="0" dirty="0">
                <a:latin typeface="Calibri" panose="020F0502020204030204" pitchFamily="34" charset="0"/>
              </a:rPr>
              <a:t>You can manage the order by the numbers.</a:t>
            </a:r>
            <a:endParaRPr lang="en-US" sz="1000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E4D38E0-67DD-6BB9-990D-10135EC15872}"/>
              </a:ext>
            </a:extLst>
          </p:cNvPr>
          <p:cNvCxnSpPr/>
          <p:nvPr/>
        </p:nvCxnSpPr>
        <p:spPr>
          <a:xfrm flipV="1">
            <a:off x="9698243" y="4240018"/>
            <a:ext cx="1296144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8FFA6822-4DD5-EC36-D994-EA9941AC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23" y="1297707"/>
            <a:ext cx="10972800" cy="2924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11D2DB-87C8-EAB8-192F-AFE37FD9F50A}"/>
              </a:ext>
            </a:extLst>
          </p:cNvPr>
          <p:cNvSpPr/>
          <p:nvPr/>
        </p:nvSpPr>
        <p:spPr>
          <a:xfrm>
            <a:off x="10669587" y="1413570"/>
            <a:ext cx="707900" cy="2664296"/>
          </a:xfrm>
          <a:prstGeom prst="rect">
            <a:avLst/>
          </a:prstGeom>
          <a:noFill/>
          <a:ln w="38100">
            <a:solidFill>
              <a:srgbClr val="009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ln>
                <a:solidFill>
                  <a:srgbClr val="00206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1863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 xmlns="EA310F1C-EBB4-434D-AF80-5EA6BD570988" xsi:nil="true"/>
    <IconOverlay xmlns="http://schemas.microsoft.com/sharepoint/v4" xsi:nil="true"/>
    <_dlc_ExpireDateSaved xmlns="http://schemas.microsoft.com/sharepoint/v3" xsi:nil="true"/>
    <_dlc_ExpireDate xmlns="http://schemas.microsoft.com/sharepoint/v3">2020-12-05T09:19:04+00:00</_dlc_Expire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6CB8777D5CA2240B9ED3DC4C10DE894|-1458936444" UniqueId="4393306f-54fd-48a1-9c63-bbfc99353935">
      <p:Name>Retention</p:Name>
      <p:Description>Automatic scheduling of content for processing, and performing a retention action on content that has reached its due date.</p:Description>
      <p:CustomData>
        <Schedules nextStageId="6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Versions"/>
              </data>
              <data stageId="3">
                <formula id="Microsoft.Office.RecordsManagement.PolicyFeatures.Expiration.Formula.BuiltIn">
                  <number>36</number>
                  <property>Created</property>
                  <propertyId>8c06beca-0777-48f7-91c7-6da68bc07b69</propertyId>
                  <period>months</period>
                </formula>
                <action type="workflow" id="58237b3c-30d8-4f30-83f2-d9e149db7969"/>
              </data>
              <data stageId="4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Record"/>
              </data>
              <data stageId="5">
                <formula id="Microsoft.Office.RecordsManagement.PolicyFeatures.Expiration.Formula.BuiltIn">
                  <number>40</number>
                  <property>Created</property>
                  <propertyId>8c06beca-0777-48f7-91c7-6da68bc07b69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EB494B6BBD24CAC90D38B118895E4" ma:contentTypeVersion="4" ma:contentTypeDescription="Create a new document." ma:contentTypeScope="" ma:versionID="e247ec04b77aa07a65386945c8fa8e79">
  <xsd:schema xmlns:xsd="http://www.w3.org/2001/XMLSchema" xmlns:xs="http://www.w3.org/2001/XMLSchema" xmlns:p="http://schemas.microsoft.com/office/2006/metadata/properties" xmlns:ns1="http://schemas.microsoft.com/sharepoint/v3" xmlns:ns2="EA310F1C-EBB4-434D-AF80-5EA6BD570988" xmlns:ns3="http://schemas.microsoft.com/sharepoint/v4" xmlns:ns4="10acf262-20d5-46de-843a-e19a030dcf6b" targetNamespace="http://schemas.microsoft.com/office/2006/metadata/properties" ma:root="true" ma:fieldsID="97d385e07043f3654a99ee6a7239be0a" ns1:_="" ns2:_="" ns3:_="" ns4:_="">
    <xsd:import namespace="http://schemas.microsoft.com/sharepoint/v3"/>
    <xsd:import namespace="EA310F1C-EBB4-434D-AF80-5EA6BD570988"/>
    <xsd:import namespace="http://schemas.microsoft.com/sharepoint/v4"/>
    <xsd:import namespace="10acf262-20d5-46de-843a-e19a030dcf6b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Tag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13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10F1C-EBB4-434D-AF80-5EA6BD570988" elementFormDefault="qualified">
    <xsd:import namespace="http://schemas.microsoft.com/office/2006/documentManagement/types"/>
    <xsd:import namespace="http://schemas.microsoft.com/office/infopath/2007/PartnerControls"/>
    <xsd:element name="Tag" ma:index="11" nillable="true" ma:displayName="Tag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cf262-20d5-46de-843a-e19a030dc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31EFE1-BAD3-40F3-ADB3-51A504188F0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10acf262-20d5-46de-843a-e19a030dcf6b"/>
    <ds:schemaRef ds:uri="http://schemas.microsoft.com/sharepoint/v4"/>
    <ds:schemaRef ds:uri="EA310F1C-EBB4-434D-AF80-5EA6BD570988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CF4F29-86A9-4E97-938D-569EA106F6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1B7AD-16DF-4F49-9163-EAE26D9E86AB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4E45AD8B-81E0-4248-B8F0-8D3DC908F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310F1C-EBB4-434D-AF80-5EA6BD570988"/>
    <ds:schemaRef ds:uri="http://schemas.microsoft.com/sharepoint/v4"/>
    <ds:schemaRef ds:uri="10acf262-20d5-46de-843a-e19a030dc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11389</TotalTime>
  <Words>73</Words>
  <Application>Microsoft Office PowerPoint</Application>
  <PresentationFormat>Personnalisé</PresentationFormat>
  <Paragraphs>18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Arial</vt:lpstr>
      <vt:lpstr>Arial Narrow</vt:lpstr>
      <vt:lpstr>BNPP Expanded Sans</vt:lpstr>
      <vt:lpstr>BNPP Sans</vt:lpstr>
      <vt:lpstr>BNPP Sans Condensed</vt:lpstr>
      <vt:lpstr>BNPP Sans Light</vt:lpstr>
      <vt:lpstr>Calibri</vt:lpstr>
      <vt:lpstr>Courier New</vt:lpstr>
      <vt:lpstr>Wingdings</vt:lpstr>
      <vt:lpstr>1_BNPP-ENG-16-9</vt:lpstr>
      <vt:lpstr>2_BNPP-ENG-16-9</vt:lpstr>
      <vt:lpstr>Présentation PowerPoint</vt:lpstr>
      <vt:lpstr>Présentation PowerPoint</vt:lpstr>
      <vt:lpstr>Présentation PowerPoint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Claudia Conceicao BAPTISTA</dc:creator>
  <cp:lastModifiedBy>Jean Daniel YOUTOU BOTHE</cp:lastModifiedBy>
  <cp:revision>585</cp:revision>
  <cp:lastPrinted>2015-02-25T12:09:14Z</cp:lastPrinted>
  <dcterms:created xsi:type="dcterms:W3CDTF">2016-04-27T13:12:54Z</dcterms:created>
  <dcterms:modified xsi:type="dcterms:W3CDTF">2024-04-25T09:02:38Z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dlc_policyId">
    <vt:lpwstr>0x010100A6CB8777D5CA2240B9ED3DC4C10DE894|-1458936444</vt:lpwstr>
  </property>
  <property fmtid="{D5CDD505-2E9C-101B-9397-08002B2CF9AE}" pid="4" name="ContentTypeId">
    <vt:lpwstr>0x0101009B4EB494B6BBD24CAC90D38B118895E4</vt:lpwstr>
  </property>
  <property fmtid="{D5CDD505-2E9C-101B-9397-08002B2CF9AE}" pid="5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id="Microsoft.Office.RecordsManagement.PolicyFeatures.Expiration.Formula.BuiltIn"&gt;&lt;number&gt;1&lt;/number&gt;&lt;property&gt;Created&lt;/property&gt;&lt;propertyId&gt;8c06beca-0777-48f7-91c7-6da68bc07b69&lt;/propertyId&gt;&lt;period&gt;years&lt;/period&gt;&lt;/formula&gt;</vt:lpwstr>
  </property>
  <property fmtid="{D5CDD505-2E9C-101B-9397-08002B2CF9AE}" pid="6" name="MSIP_Label_8ffbc0b8-e97b-47d1-beac-cb0955d66f3b_Enabled">
    <vt:lpwstr>true</vt:lpwstr>
  </property>
  <property fmtid="{D5CDD505-2E9C-101B-9397-08002B2CF9AE}" pid="7" name="MSIP_Label_8ffbc0b8-e97b-47d1-beac-cb0955d66f3b_SetDate">
    <vt:lpwstr>2024-04-25T09:02:38Z</vt:lpwstr>
  </property>
  <property fmtid="{D5CDD505-2E9C-101B-9397-08002B2CF9AE}" pid="8" name="MSIP_Label_8ffbc0b8-e97b-47d1-beac-cb0955d66f3b_Method">
    <vt:lpwstr>Privileged</vt:lpwstr>
  </property>
  <property fmtid="{D5CDD505-2E9C-101B-9397-08002B2CF9AE}" pid="9" name="MSIP_Label_8ffbc0b8-e97b-47d1-beac-cb0955d66f3b_Name">
    <vt:lpwstr>8ffbc0b8-e97b-47d1-beac-cb0955d66f3b</vt:lpwstr>
  </property>
  <property fmtid="{D5CDD505-2E9C-101B-9397-08002B2CF9AE}" pid="10" name="MSIP_Label_8ffbc0b8-e97b-47d1-beac-cb0955d66f3b_SiteId">
    <vt:lpwstr>614f9c25-bffa-42c7-86d8-964101f55fa2</vt:lpwstr>
  </property>
  <property fmtid="{D5CDD505-2E9C-101B-9397-08002B2CF9AE}" pid="11" name="MSIP_Label_8ffbc0b8-e97b-47d1-beac-cb0955d66f3b_ActionId">
    <vt:lpwstr>0f4d0cc9-0be6-4a78-948f-cbc58f7fa534</vt:lpwstr>
  </property>
  <property fmtid="{D5CDD505-2E9C-101B-9397-08002B2CF9AE}" pid="12" name="MSIP_Label_8ffbc0b8-e97b-47d1-beac-cb0955d66f3b_ContentBits">
    <vt:lpwstr>2</vt:lpwstr>
  </property>
</Properties>
</file>