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 id="2147483838" r:id="rId6"/>
  </p:sldMasterIdLst>
  <p:notesMasterIdLst>
    <p:notesMasterId r:id="rId13"/>
  </p:notesMasterIdLst>
  <p:handoutMasterIdLst>
    <p:handoutMasterId r:id="rId14"/>
  </p:handoutMasterIdLst>
  <p:sldIdLst>
    <p:sldId id="622" r:id="rId7"/>
    <p:sldId id="623" r:id="rId8"/>
    <p:sldId id="625" r:id="rId9"/>
    <p:sldId id="626" r:id="rId10"/>
    <p:sldId id="628" r:id="rId11"/>
    <p:sldId id="630" r:id="rId12"/>
  </p:sldIdLst>
  <p:sldSz cx="12122150" cy="6859588"/>
  <p:notesSz cx="7099300" cy="10234613"/>
  <p:defaultTextStyle>
    <a:defPPr>
      <a:defRPr lang="fr-FR"/>
    </a:defPPr>
    <a:lvl1pPr marL="0" algn="l" defTabSz="1213121" rtl="0" eaLnBrk="1" latinLnBrk="0" hangingPunct="1">
      <a:defRPr sz="2400" kern="1200">
        <a:solidFill>
          <a:schemeClr val="tx1"/>
        </a:solidFill>
        <a:latin typeface="+mn-lt"/>
        <a:ea typeface="+mn-ea"/>
        <a:cs typeface="+mn-cs"/>
      </a:defRPr>
    </a:lvl1pPr>
    <a:lvl2pPr marL="606561" algn="l" defTabSz="1213121" rtl="0" eaLnBrk="1" latinLnBrk="0" hangingPunct="1">
      <a:defRPr sz="2400" kern="1200">
        <a:solidFill>
          <a:schemeClr val="tx1"/>
        </a:solidFill>
        <a:latin typeface="+mn-lt"/>
        <a:ea typeface="+mn-ea"/>
        <a:cs typeface="+mn-cs"/>
      </a:defRPr>
    </a:lvl2pPr>
    <a:lvl3pPr marL="1213121" algn="l" defTabSz="1213121" rtl="0" eaLnBrk="1" latinLnBrk="0" hangingPunct="1">
      <a:defRPr sz="2400" kern="1200">
        <a:solidFill>
          <a:schemeClr val="tx1"/>
        </a:solidFill>
        <a:latin typeface="+mn-lt"/>
        <a:ea typeface="+mn-ea"/>
        <a:cs typeface="+mn-cs"/>
      </a:defRPr>
    </a:lvl3pPr>
    <a:lvl4pPr marL="1819684" algn="l" defTabSz="1213121" rtl="0" eaLnBrk="1" latinLnBrk="0" hangingPunct="1">
      <a:defRPr sz="2400" kern="1200">
        <a:solidFill>
          <a:schemeClr val="tx1"/>
        </a:solidFill>
        <a:latin typeface="+mn-lt"/>
        <a:ea typeface="+mn-ea"/>
        <a:cs typeface="+mn-cs"/>
      </a:defRPr>
    </a:lvl4pPr>
    <a:lvl5pPr marL="2426242" algn="l" defTabSz="1213121" rtl="0" eaLnBrk="1" latinLnBrk="0" hangingPunct="1">
      <a:defRPr sz="2400" kern="1200">
        <a:solidFill>
          <a:schemeClr val="tx1"/>
        </a:solidFill>
        <a:latin typeface="+mn-lt"/>
        <a:ea typeface="+mn-ea"/>
        <a:cs typeface="+mn-cs"/>
      </a:defRPr>
    </a:lvl5pPr>
    <a:lvl6pPr marL="3032803" algn="l" defTabSz="1213121" rtl="0" eaLnBrk="1" latinLnBrk="0" hangingPunct="1">
      <a:defRPr sz="2400" kern="1200">
        <a:solidFill>
          <a:schemeClr val="tx1"/>
        </a:solidFill>
        <a:latin typeface="+mn-lt"/>
        <a:ea typeface="+mn-ea"/>
        <a:cs typeface="+mn-cs"/>
      </a:defRPr>
    </a:lvl6pPr>
    <a:lvl7pPr marL="3639359" algn="l" defTabSz="1213121" rtl="0" eaLnBrk="1" latinLnBrk="0" hangingPunct="1">
      <a:defRPr sz="2400" kern="1200">
        <a:solidFill>
          <a:schemeClr val="tx1"/>
        </a:solidFill>
        <a:latin typeface="+mn-lt"/>
        <a:ea typeface="+mn-ea"/>
        <a:cs typeface="+mn-cs"/>
      </a:defRPr>
    </a:lvl7pPr>
    <a:lvl8pPr marL="4245922" algn="l" defTabSz="1213121" rtl="0" eaLnBrk="1" latinLnBrk="0" hangingPunct="1">
      <a:defRPr sz="2400" kern="1200">
        <a:solidFill>
          <a:schemeClr val="tx1"/>
        </a:solidFill>
        <a:latin typeface="+mn-lt"/>
        <a:ea typeface="+mn-ea"/>
        <a:cs typeface="+mn-cs"/>
      </a:defRPr>
    </a:lvl8pPr>
    <a:lvl9pPr marL="4852482" algn="l" defTabSz="121312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orient="horz" pos="573" userDrawn="1">
          <p15:clr>
            <a:srgbClr val="A4A3A4"/>
          </p15:clr>
        </p15:guide>
        <p15:guide id="3" orient="horz" pos="1798" userDrawn="1">
          <p15:clr>
            <a:srgbClr val="A4A3A4"/>
          </p15:clr>
        </p15:guide>
        <p15:guide id="4" pos="5360" userDrawn="1">
          <p15:clr>
            <a:srgbClr val="A4A3A4"/>
          </p15:clr>
        </p15:guide>
        <p15:guide id="5" pos="280">
          <p15:clr>
            <a:srgbClr val="A4A3A4"/>
          </p15:clr>
        </p15:guide>
        <p15:guide id="6" pos="7265" userDrawn="1">
          <p15:clr>
            <a:srgbClr val="A4A3A4"/>
          </p15:clr>
        </p15:guide>
        <p15:guide id="7" pos="4771" userDrawn="1">
          <p15:clr>
            <a:srgbClr val="A4A3A4"/>
          </p15:clr>
        </p15:guide>
        <p15:guide id="8" pos="1142" userDrawn="1">
          <p15:clr>
            <a:srgbClr val="A4A3A4"/>
          </p15:clr>
        </p15:guide>
        <p15:guide id="9" pos="3818" userDrawn="1">
          <p15:clr>
            <a:srgbClr val="A4A3A4"/>
          </p15:clr>
        </p15:guide>
        <p15:guide id="10" pos="4907" userDrawn="1">
          <p15:clr>
            <a:srgbClr val="A4A3A4"/>
          </p15:clr>
        </p15:guide>
        <p15:guide id="11" pos="2321" userDrawn="1">
          <p15:clr>
            <a:srgbClr val="A4A3A4"/>
          </p15:clr>
        </p15:guide>
        <p15:guide id="12" pos="1731" userDrawn="1">
          <p15:clr>
            <a:srgbClr val="A4A3A4"/>
          </p15:clr>
        </p15:guide>
        <p15:guide id="13" pos="5950" userDrawn="1">
          <p15:clr>
            <a:srgbClr val="A4A3A4"/>
          </p15:clr>
        </p15:guide>
        <p15:guide id="14" pos="7356" userDrawn="1">
          <p15:clr>
            <a:srgbClr val="A4A3A4"/>
          </p15:clr>
        </p15:guide>
        <p15:guide id="15" pos="371" userDrawn="1">
          <p15:clr>
            <a:srgbClr val="A4A3A4"/>
          </p15:clr>
        </p15:guide>
        <p15:guide id="16" pos="2956" userDrawn="1">
          <p15:clr>
            <a:srgbClr val="A4A3A4"/>
          </p15:clr>
        </p15:guide>
        <p15:guide id="17" pos="3546" userDrawn="1">
          <p15:clr>
            <a:srgbClr val="A4A3A4"/>
          </p15:clr>
        </p15:guide>
        <p15:guide id="18" pos="6540" userDrawn="1">
          <p15:clr>
            <a:srgbClr val="A4A3A4"/>
          </p15:clr>
        </p15:guide>
        <p15:guide id="19" orient="horz" pos="2206" userDrawn="1">
          <p15:clr>
            <a:srgbClr val="A4A3A4"/>
          </p15:clr>
        </p15:guide>
        <p15:guide id="20" orient="horz" pos="2705" userDrawn="1">
          <p15:clr>
            <a:srgbClr val="A4A3A4"/>
          </p15:clr>
        </p15:guide>
        <p15:guide id="21" orient="horz" pos="3113" userDrawn="1">
          <p15:clr>
            <a:srgbClr val="A4A3A4"/>
          </p15:clr>
        </p15:guide>
        <p15:guide id="22" orient="horz" pos="3567"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5A"/>
    <a:srgbClr val="56B4C0"/>
    <a:srgbClr val="52CDC5"/>
    <a:srgbClr val="00685E"/>
    <a:srgbClr val="A3C439"/>
    <a:srgbClr val="EBDCB3"/>
    <a:srgbClr val="E6E1BC"/>
    <a:srgbClr val="663300"/>
    <a:srgbClr val="E5E5EA"/>
    <a:srgbClr val="00C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96395" autoAdjust="0"/>
  </p:normalViewPr>
  <p:slideViewPr>
    <p:cSldViewPr>
      <p:cViewPr varScale="1">
        <p:scale>
          <a:sx n="107" d="100"/>
          <a:sy n="107" d="100"/>
        </p:scale>
        <p:origin x="600" y="102"/>
      </p:cViewPr>
      <p:guideLst>
        <p:guide orient="horz" pos="1344"/>
        <p:guide orient="horz" pos="573"/>
        <p:guide orient="horz" pos="1798"/>
        <p:guide pos="5360"/>
        <p:guide pos="280"/>
        <p:guide pos="7265"/>
        <p:guide pos="4771"/>
        <p:guide pos="1142"/>
        <p:guide pos="3818"/>
        <p:guide pos="4907"/>
        <p:guide pos="2321"/>
        <p:guide pos="1731"/>
        <p:guide pos="5950"/>
        <p:guide pos="7356"/>
        <p:guide pos="371"/>
        <p:guide pos="2956"/>
        <p:guide pos="3546"/>
        <p:guide pos="6540"/>
        <p:guide orient="horz" pos="2206"/>
        <p:guide orient="horz" pos="2705"/>
        <p:guide orient="horz" pos="3113"/>
        <p:guide orient="horz" pos="3567"/>
      </p:guideLst>
    </p:cSldViewPr>
  </p:slideViewPr>
  <p:outlineViewPr>
    <p:cViewPr>
      <p:scale>
        <a:sx n="33" d="100"/>
        <a:sy n="33" d="100"/>
      </p:scale>
      <p:origin x="0" y="780"/>
    </p:cViewPr>
  </p:outlineViewPr>
  <p:notesTextViewPr>
    <p:cViewPr>
      <p:scale>
        <a:sx n="66" d="100"/>
        <a:sy n="66" d="100"/>
      </p:scale>
      <p:origin x="0" y="0"/>
    </p:cViewPr>
  </p:notesTextViewPr>
  <p:sorterViewPr>
    <p:cViewPr>
      <p:scale>
        <a:sx n="33" d="100"/>
        <a:sy n="33" d="100"/>
      </p:scale>
      <p:origin x="0" y="4638"/>
    </p:cViewPr>
  </p:sorterViewPr>
  <p:notesViewPr>
    <p:cSldViewPr showGuides="1">
      <p:cViewPr varScale="1">
        <p:scale>
          <a:sx n="75" d="100"/>
          <a:sy n="75" d="100"/>
        </p:scale>
        <p:origin x="2616" y="6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EFCA8206-14FE-421C-905D-2ECB6981DF5F}" type="datetimeFigureOut">
              <a:rPr lang="en-US" smtClean="0"/>
              <a:t>12/21/2023</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CF9315F-931E-40B5-A461-5BC42B780FE2}" type="slidenum">
              <a:rPr lang="en-US" smtClean="0"/>
              <a:t>‹N°›</a:t>
            </a:fld>
            <a:endParaRPr lang="en-US"/>
          </a:p>
        </p:txBody>
      </p:sp>
    </p:spTree>
    <p:extLst>
      <p:ext uri="{BB962C8B-B14F-4D97-AF65-F5344CB8AC3E}">
        <p14:creationId xmlns:p14="http://schemas.microsoft.com/office/powerpoint/2010/main" val="1231279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D91F375-ABD4-43B0-95A2-6A338A4A5C04}" type="datetimeFigureOut">
              <a:rPr lang="fr-FR" smtClean="0"/>
              <a:t>21/12/2023</a:t>
            </a:fld>
            <a:endParaRPr lang="fr-FR"/>
          </a:p>
        </p:txBody>
      </p:sp>
      <p:sp>
        <p:nvSpPr>
          <p:cNvPr id="4" name="Espace réservé de l'image des diapositives 3"/>
          <p:cNvSpPr>
            <a:spLocks noGrp="1" noRot="1" noChangeAspect="1"/>
          </p:cNvSpPr>
          <p:nvPr>
            <p:ph type="sldImg" idx="2"/>
          </p:nvPr>
        </p:nvSpPr>
        <p:spPr>
          <a:xfrm>
            <a:off x="158750" y="768350"/>
            <a:ext cx="6781800"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3EF5842-04F3-4695-8C7E-60D49603CB5D}" type="slidenum">
              <a:rPr lang="fr-FR" smtClean="0"/>
              <a:t>‹N°›</a:t>
            </a:fld>
            <a:endParaRPr lang="fr-FR"/>
          </a:p>
        </p:txBody>
      </p:sp>
    </p:spTree>
    <p:extLst>
      <p:ext uri="{BB962C8B-B14F-4D97-AF65-F5344CB8AC3E}">
        <p14:creationId xmlns:p14="http://schemas.microsoft.com/office/powerpoint/2010/main" val="1319601043"/>
      </p:ext>
    </p:extLst>
  </p:cSld>
  <p:clrMap bg1="lt1" tx1="dk1" bg2="lt2" tx2="dk2" accent1="accent1" accent2="accent2" accent3="accent3" accent4="accent4" accent5="accent5" accent6="accent6" hlink="hlink" folHlink="folHlink"/>
  <p:notesStyle>
    <a:lvl1pPr marL="0" algn="l" defTabSz="1213121" rtl="0" eaLnBrk="1" latinLnBrk="0" hangingPunct="1">
      <a:defRPr sz="1600" kern="1200">
        <a:solidFill>
          <a:schemeClr val="tx1"/>
        </a:solidFill>
        <a:latin typeface="+mn-lt"/>
        <a:ea typeface="+mn-ea"/>
        <a:cs typeface="+mn-cs"/>
      </a:defRPr>
    </a:lvl1pPr>
    <a:lvl2pPr marL="606561" algn="l" defTabSz="1213121" rtl="0" eaLnBrk="1" latinLnBrk="0" hangingPunct="1">
      <a:defRPr sz="1600" kern="1200">
        <a:solidFill>
          <a:schemeClr val="tx1"/>
        </a:solidFill>
        <a:latin typeface="+mn-lt"/>
        <a:ea typeface="+mn-ea"/>
        <a:cs typeface="+mn-cs"/>
      </a:defRPr>
    </a:lvl2pPr>
    <a:lvl3pPr marL="1213121" algn="l" defTabSz="1213121" rtl="0" eaLnBrk="1" latinLnBrk="0" hangingPunct="1">
      <a:defRPr sz="1600" kern="1200">
        <a:solidFill>
          <a:schemeClr val="tx1"/>
        </a:solidFill>
        <a:latin typeface="+mn-lt"/>
        <a:ea typeface="+mn-ea"/>
        <a:cs typeface="+mn-cs"/>
      </a:defRPr>
    </a:lvl3pPr>
    <a:lvl4pPr marL="1819684" algn="l" defTabSz="1213121" rtl="0" eaLnBrk="1" latinLnBrk="0" hangingPunct="1">
      <a:defRPr sz="1600" kern="1200">
        <a:solidFill>
          <a:schemeClr val="tx1"/>
        </a:solidFill>
        <a:latin typeface="+mn-lt"/>
        <a:ea typeface="+mn-ea"/>
        <a:cs typeface="+mn-cs"/>
      </a:defRPr>
    </a:lvl4pPr>
    <a:lvl5pPr marL="2426242" algn="l" defTabSz="1213121" rtl="0" eaLnBrk="1" latinLnBrk="0" hangingPunct="1">
      <a:defRPr sz="1600" kern="1200">
        <a:solidFill>
          <a:schemeClr val="tx1"/>
        </a:solidFill>
        <a:latin typeface="+mn-lt"/>
        <a:ea typeface="+mn-ea"/>
        <a:cs typeface="+mn-cs"/>
      </a:defRPr>
    </a:lvl5pPr>
    <a:lvl6pPr marL="3032803" algn="l" defTabSz="1213121" rtl="0" eaLnBrk="1" latinLnBrk="0" hangingPunct="1">
      <a:defRPr sz="1600" kern="1200">
        <a:solidFill>
          <a:schemeClr val="tx1"/>
        </a:solidFill>
        <a:latin typeface="+mn-lt"/>
        <a:ea typeface="+mn-ea"/>
        <a:cs typeface="+mn-cs"/>
      </a:defRPr>
    </a:lvl6pPr>
    <a:lvl7pPr marL="3639359" algn="l" defTabSz="1213121" rtl="0" eaLnBrk="1" latinLnBrk="0" hangingPunct="1">
      <a:defRPr sz="1600" kern="1200">
        <a:solidFill>
          <a:schemeClr val="tx1"/>
        </a:solidFill>
        <a:latin typeface="+mn-lt"/>
        <a:ea typeface="+mn-ea"/>
        <a:cs typeface="+mn-cs"/>
      </a:defRPr>
    </a:lvl7pPr>
    <a:lvl8pPr marL="4245922" algn="l" defTabSz="1213121" rtl="0" eaLnBrk="1" latinLnBrk="0" hangingPunct="1">
      <a:defRPr sz="1600" kern="1200">
        <a:solidFill>
          <a:schemeClr val="tx1"/>
        </a:solidFill>
        <a:latin typeface="+mn-lt"/>
        <a:ea typeface="+mn-ea"/>
        <a:cs typeface="+mn-cs"/>
      </a:defRPr>
    </a:lvl8pPr>
    <a:lvl9pPr marL="4852482" algn="l" defTabSz="121312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768350"/>
            <a:ext cx="6781800" cy="3836988"/>
          </a:xfrm>
        </p:spPr>
      </p:sp>
      <p:sp>
        <p:nvSpPr>
          <p:cNvPr id="3" name="Notes Placeholder 2"/>
          <p:cNvSpPr>
            <a:spLocks noGrp="1"/>
          </p:cNvSpPr>
          <p:nvPr>
            <p:ph type="body" idx="1"/>
          </p:nvPr>
        </p:nvSpPr>
        <p:spPr/>
        <p:txBody>
          <a:bodyPr/>
          <a:lstStyle/>
          <a:p>
            <a:endParaRPr lang="pt-PT" sz="800" baseline="0" dirty="0"/>
          </a:p>
        </p:txBody>
      </p:sp>
      <p:sp>
        <p:nvSpPr>
          <p:cNvPr id="4" name="Slide Number Placeholder 3"/>
          <p:cNvSpPr>
            <a:spLocks noGrp="1"/>
          </p:cNvSpPr>
          <p:nvPr>
            <p:ph type="sldNum" sz="quarter" idx="10"/>
          </p:nvPr>
        </p:nvSpPr>
        <p:spPr/>
        <p:txBody>
          <a:bodyPr/>
          <a:lstStyle/>
          <a:p>
            <a:fld id="{C3EF5842-04F3-4695-8C7E-60D49603CB5D}"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34908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750" y="768350"/>
            <a:ext cx="6781800" cy="3836988"/>
          </a:xfrm>
        </p:spPr>
      </p:sp>
      <p:sp>
        <p:nvSpPr>
          <p:cNvPr id="3" name="Espace réservé des commentaires 2"/>
          <p:cNvSpPr>
            <a:spLocks noGrp="1"/>
          </p:cNvSpPr>
          <p:nvPr>
            <p:ph type="body" idx="1"/>
          </p:nvPr>
        </p:nvSpPr>
        <p:spPr/>
        <p:txBody>
          <a:bodyPr/>
          <a:lstStyle/>
          <a:p>
            <a:endParaRPr lang="fr-FR" sz="800" baseline="0"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69901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750" y="768350"/>
            <a:ext cx="6781800" cy="3836988"/>
          </a:xfrm>
        </p:spPr>
      </p:sp>
      <p:sp>
        <p:nvSpPr>
          <p:cNvPr id="3" name="Espace réservé des commentaires 2"/>
          <p:cNvSpPr>
            <a:spLocks noGrp="1"/>
          </p:cNvSpPr>
          <p:nvPr>
            <p:ph type="body" idx="1"/>
          </p:nvPr>
        </p:nvSpPr>
        <p:spPr/>
        <p:txBody>
          <a:bodyPr/>
          <a:lstStyle/>
          <a:p>
            <a:endParaRPr lang="fr-FR" sz="800" baseline="0"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317710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750" y="768350"/>
            <a:ext cx="6781800" cy="3836988"/>
          </a:xfrm>
        </p:spPr>
      </p:sp>
      <p:sp>
        <p:nvSpPr>
          <p:cNvPr id="3" name="Espace réservé des commentaires 2"/>
          <p:cNvSpPr>
            <a:spLocks noGrp="1"/>
          </p:cNvSpPr>
          <p:nvPr>
            <p:ph type="body" idx="1"/>
          </p:nvPr>
        </p:nvSpPr>
        <p:spPr/>
        <p:txBody>
          <a:bodyPr/>
          <a:lstStyle/>
          <a:p>
            <a:endParaRPr lang="fr-FR" sz="800" baseline="0"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83642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750" y="768350"/>
            <a:ext cx="6781800" cy="3836988"/>
          </a:xfrm>
        </p:spPr>
      </p:sp>
      <p:sp>
        <p:nvSpPr>
          <p:cNvPr id="3" name="Espace réservé des commentaires 2"/>
          <p:cNvSpPr>
            <a:spLocks noGrp="1"/>
          </p:cNvSpPr>
          <p:nvPr>
            <p:ph type="body" idx="1"/>
          </p:nvPr>
        </p:nvSpPr>
        <p:spPr/>
        <p:txBody>
          <a:bodyPr/>
          <a:lstStyle/>
          <a:p>
            <a:endParaRPr lang="fr-FR" sz="800" baseline="0"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426186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8750" y="768350"/>
            <a:ext cx="6781800" cy="3836988"/>
          </a:xfrm>
        </p:spPr>
      </p:sp>
      <p:sp>
        <p:nvSpPr>
          <p:cNvPr id="3" name="Espace réservé des commentaires 2"/>
          <p:cNvSpPr>
            <a:spLocks noGrp="1"/>
          </p:cNvSpPr>
          <p:nvPr>
            <p:ph type="body" idx="1"/>
          </p:nvPr>
        </p:nvSpPr>
        <p:spPr/>
        <p:txBody>
          <a:bodyPr/>
          <a:lstStyle/>
          <a:p>
            <a:endParaRPr lang="fr-FR" sz="800" baseline="0"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420103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VISUA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09D3A3-EBA4-E946-843C-49F4E102D9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41" y="-7251"/>
            <a:ext cx="12134991" cy="6853518"/>
          </a:xfrm>
          <a:prstGeom prst="rect">
            <a:avLst/>
          </a:prstGeom>
        </p:spPr>
      </p:pic>
      <p:sp>
        <p:nvSpPr>
          <p:cNvPr id="21" name="Rectangle 20"/>
          <p:cNvSpPr/>
          <p:nvPr userDrawn="1"/>
        </p:nvSpPr>
        <p:spPr>
          <a:xfrm>
            <a:off x="-12841" y="5083545"/>
            <a:ext cx="12134991"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2" name="Titre 1"/>
          <p:cNvSpPr>
            <a:spLocks noGrp="1"/>
          </p:cNvSpPr>
          <p:nvPr userDrawn="1">
            <p:ph type="ctrTitle" hasCustomPrompt="1"/>
          </p:nvPr>
        </p:nvSpPr>
        <p:spPr>
          <a:xfrm>
            <a:off x="517290" y="478937"/>
            <a:ext cx="7064085" cy="1334985"/>
          </a:xfrm>
        </p:spPr>
        <p:txBody>
          <a:bodyPr anchor="t">
            <a:noAutofit/>
          </a:bodyPr>
          <a:lstStyle>
            <a:lvl1pPr algn="l">
              <a:lnSpc>
                <a:spcPct val="85000"/>
              </a:lnSpc>
              <a:defRPr sz="4800" b="1" cap="all" baseline="0">
                <a:solidFill>
                  <a:schemeClr val="tx1"/>
                </a:solidFill>
              </a:defRPr>
            </a:lvl1pPr>
          </a:lstStyle>
          <a:p>
            <a:r>
              <a:rPr lang="en-GB" noProof="0" dirty="0"/>
              <a:t>presentation title </a:t>
            </a:r>
            <a:br>
              <a:rPr lang="en-GB" noProof="0" dirty="0"/>
            </a:br>
            <a:r>
              <a:rPr lang="en-GB" noProof="0" dirty="0"/>
              <a:t>on multi-lines</a:t>
            </a:r>
          </a:p>
        </p:txBody>
      </p:sp>
      <p:sp>
        <p:nvSpPr>
          <p:cNvPr id="3" name="Sous-titre 2"/>
          <p:cNvSpPr>
            <a:spLocks noGrp="1"/>
          </p:cNvSpPr>
          <p:nvPr userDrawn="1">
            <p:ph type="subTitle" idx="1" hasCustomPrompt="1"/>
          </p:nvPr>
        </p:nvSpPr>
        <p:spPr>
          <a:xfrm>
            <a:off x="517290" y="1800794"/>
            <a:ext cx="7063300" cy="432100"/>
          </a:xfrm>
          <a:prstGeom prst="rect">
            <a:avLst/>
          </a:prstGeom>
        </p:spPr>
        <p:txBody>
          <a:bodyPr anchor="ctr">
            <a:normAutofit/>
          </a:bodyPr>
          <a:lstStyle>
            <a:lvl1pPr marL="0" indent="0" algn="l">
              <a:buNone/>
              <a:defRPr sz="33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subtitle</a:t>
            </a:r>
          </a:p>
        </p:txBody>
      </p:sp>
      <p:sp>
        <p:nvSpPr>
          <p:cNvPr id="23" name="Rectangle 22">
            <a:extLst>
              <a:ext uri="{FF2B5EF4-FFF2-40B4-BE49-F238E27FC236}">
                <a16:creationId xmlns:a16="http://schemas.microsoft.com/office/drawing/2014/main" id="{3F826D2E-1D78-6E4F-9C99-53AEDD9EFBF7}"/>
              </a:ext>
            </a:extLst>
          </p:cNvPr>
          <p:cNvSpPr/>
          <p:nvPr userDrawn="1"/>
        </p:nvSpPr>
        <p:spPr>
          <a:xfrm>
            <a:off x="1395940"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24" name="Espace réservé du texte 2">
            <a:extLst>
              <a:ext uri="{FF2B5EF4-FFF2-40B4-BE49-F238E27FC236}">
                <a16:creationId xmlns:a16="http://schemas.microsoft.com/office/drawing/2014/main" id="{88BE9EF1-F184-224F-B192-99B7BC2939E3}"/>
              </a:ext>
            </a:extLst>
          </p:cNvPr>
          <p:cNvSpPr>
            <a:spLocks noGrp="1"/>
          </p:cNvSpPr>
          <p:nvPr>
            <p:ph type="body" idx="13" hasCustomPrompt="1"/>
          </p:nvPr>
        </p:nvSpPr>
        <p:spPr>
          <a:xfrm>
            <a:off x="1572411" y="4872888"/>
            <a:ext cx="4199800" cy="216050"/>
          </a:xfrm>
          <a:prstGeom prst="rect">
            <a:avLst/>
          </a:prstGeom>
        </p:spPr>
        <p:txBody>
          <a:bodyPr anchor="ctr">
            <a:normAutofit/>
          </a:bodyPr>
          <a:lstStyle>
            <a:lvl1pPr marL="0" indent="0" algn="l">
              <a:buNone/>
              <a:defRPr sz="190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author’s name</a:t>
            </a:r>
          </a:p>
        </p:txBody>
      </p:sp>
      <p:sp>
        <p:nvSpPr>
          <p:cNvPr id="25" name="Espace réservé du texte 2">
            <a:extLst>
              <a:ext uri="{FF2B5EF4-FFF2-40B4-BE49-F238E27FC236}">
                <a16:creationId xmlns:a16="http://schemas.microsoft.com/office/drawing/2014/main" id="{10797132-A486-C447-8F0C-D402415CD981}"/>
              </a:ext>
            </a:extLst>
          </p:cNvPr>
          <p:cNvSpPr>
            <a:spLocks noGrp="1"/>
          </p:cNvSpPr>
          <p:nvPr>
            <p:ph type="body" idx="14" hasCustomPrompt="1"/>
          </p:nvPr>
        </p:nvSpPr>
        <p:spPr>
          <a:xfrm>
            <a:off x="1572411" y="5096460"/>
            <a:ext cx="4199800" cy="216050"/>
          </a:xfrm>
          <a:prstGeom prst="rect">
            <a:avLst/>
          </a:prstGeom>
        </p:spPr>
        <p:txBody>
          <a:bodyPr anchor="ctr">
            <a:normAutofit/>
          </a:bodyPr>
          <a:lstStyle>
            <a:lvl1pPr marL="0" indent="0" algn="l">
              <a:buNone/>
              <a:defRPr sz="190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Location, 00/00/2015</a:t>
            </a:r>
          </a:p>
        </p:txBody>
      </p:sp>
      <p:pic>
        <p:nvPicPr>
          <p:cNvPr id="7" name="Image 6">
            <a:extLst>
              <a:ext uri="{FF2B5EF4-FFF2-40B4-BE49-F238E27FC236}">
                <a16:creationId xmlns:a16="http://schemas.microsoft.com/office/drawing/2014/main" id="{B23CEB0F-E286-E44D-8A97-64AA269FAF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585" y="5458449"/>
            <a:ext cx="3786909" cy="1177636"/>
          </a:xfrm>
          <a:prstGeom prst="rect">
            <a:avLst/>
          </a:prstGeom>
        </p:spPr>
      </p:pic>
      <p:pic>
        <p:nvPicPr>
          <p:cNvPr id="11" name="Image 10"/>
          <p:cNvPicPr>
            <a:picLocks noChangeAspect="1"/>
          </p:cNvPicPr>
          <p:nvPr userDrawn="1"/>
        </p:nvPicPr>
        <p:blipFill>
          <a:blip r:embed="rId4"/>
          <a:stretch>
            <a:fillRect/>
          </a:stretch>
        </p:blipFill>
        <p:spPr>
          <a:xfrm>
            <a:off x="8581355" y="5950074"/>
            <a:ext cx="3145355" cy="296683"/>
          </a:xfrm>
          <a:prstGeom prst="rect">
            <a:avLst/>
          </a:prstGeom>
          <a:solidFill>
            <a:schemeClr val="bg1"/>
          </a:solidFill>
        </p:spPr>
      </p:pic>
    </p:spTree>
    <p:extLst>
      <p:ext uri="{BB962C8B-B14F-4D97-AF65-F5344CB8AC3E}">
        <p14:creationId xmlns:p14="http://schemas.microsoft.com/office/powerpoint/2010/main" val="90728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Connecteur droit 8"/>
          <p:cNvCxnSpPr/>
          <p:nvPr userDrawn="1"/>
        </p:nvCxnSpPr>
        <p:spPr>
          <a:xfrm>
            <a:off x="454155" y="879204"/>
            <a:ext cx="11215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867128"/>
            <a:ext cx="12122150" cy="524841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94" tIns="60594" rIns="121194" bIns="60594" rtlCol="0" anchor="ctr"/>
          <a:lstStyle/>
          <a:p>
            <a:pPr algn="ctr" defTabSz="1211878"/>
            <a:endParaRPr lang="pt-PT">
              <a:solidFill>
                <a:srgbClr val="FFFFFF"/>
              </a:solidFill>
            </a:endParaRPr>
          </a:p>
        </p:txBody>
      </p:sp>
      <p:sp>
        <p:nvSpPr>
          <p:cNvPr id="12" name="Titre 9"/>
          <p:cNvSpPr>
            <a:spLocks noGrp="1"/>
          </p:cNvSpPr>
          <p:nvPr>
            <p:ph type="title" hasCustomPrompt="1"/>
          </p:nvPr>
        </p:nvSpPr>
        <p:spPr>
          <a:xfrm>
            <a:off x="454155" y="99048"/>
            <a:ext cx="11215375" cy="745837"/>
          </a:xfrm>
        </p:spPr>
        <p:txBody>
          <a:bodyPr>
            <a:normAutofit/>
          </a:bodyPr>
          <a:lstStyle>
            <a:lvl1pPr>
              <a:defRPr sz="2900" baseline="0"/>
            </a:lvl1pPr>
          </a:lstStyle>
          <a:p>
            <a:r>
              <a:rPr lang="en-GB" noProof="0" dirty="0"/>
              <a:t>CLICK TO ADD TITLE</a:t>
            </a:r>
          </a:p>
        </p:txBody>
      </p:sp>
    </p:spTree>
    <p:extLst>
      <p:ext uri="{BB962C8B-B14F-4D97-AF65-F5344CB8AC3E}">
        <p14:creationId xmlns:p14="http://schemas.microsoft.com/office/powerpoint/2010/main" val="298082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SUA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09D3A3-EBA4-E946-843C-49F4E102D9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41" y="-7251"/>
            <a:ext cx="12134991" cy="6853518"/>
          </a:xfrm>
          <a:prstGeom prst="rect">
            <a:avLst/>
          </a:prstGeom>
        </p:spPr>
      </p:pic>
      <p:sp>
        <p:nvSpPr>
          <p:cNvPr id="21" name="Rectangle 20"/>
          <p:cNvSpPr/>
          <p:nvPr userDrawn="1"/>
        </p:nvSpPr>
        <p:spPr>
          <a:xfrm>
            <a:off x="-12841" y="5083545"/>
            <a:ext cx="12134991"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2" name="Titre 1"/>
          <p:cNvSpPr>
            <a:spLocks noGrp="1"/>
          </p:cNvSpPr>
          <p:nvPr userDrawn="1">
            <p:ph type="ctrTitle" hasCustomPrompt="1"/>
          </p:nvPr>
        </p:nvSpPr>
        <p:spPr>
          <a:xfrm>
            <a:off x="517290" y="478937"/>
            <a:ext cx="7064085" cy="1334985"/>
          </a:xfrm>
        </p:spPr>
        <p:txBody>
          <a:bodyPr anchor="t">
            <a:noAutofit/>
          </a:bodyPr>
          <a:lstStyle>
            <a:lvl1pPr algn="l">
              <a:lnSpc>
                <a:spcPct val="85000"/>
              </a:lnSpc>
              <a:defRPr sz="4800" b="1" cap="all" baseline="0">
                <a:solidFill>
                  <a:schemeClr val="tx1"/>
                </a:solidFill>
              </a:defRPr>
            </a:lvl1pPr>
          </a:lstStyle>
          <a:p>
            <a:r>
              <a:rPr lang="en-GB" noProof="0" dirty="0"/>
              <a:t>presentation title </a:t>
            </a:r>
            <a:br>
              <a:rPr lang="en-GB" noProof="0" dirty="0"/>
            </a:br>
            <a:r>
              <a:rPr lang="en-GB" noProof="0" dirty="0"/>
              <a:t>on multi-lines</a:t>
            </a:r>
          </a:p>
        </p:txBody>
      </p:sp>
      <p:sp>
        <p:nvSpPr>
          <p:cNvPr id="3" name="Sous-titre 2"/>
          <p:cNvSpPr>
            <a:spLocks noGrp="1"/>
          </p:cNvSpPr>
          <p:nvPr userDrawn="1">
            <p:ph type="subTitle" idx="1" hasCustomPrompt="1"/>
          </p:nvPr>
        </p:nvSpPr>
        <p:spPr>
          <a:xfrm>
            <a:off x="517290" y="1800794"/>
            <a:ext cx="7063300" cy="432100"/>
          </a:xfrm>
          <a:prstGeom prst="rect">
            <a:avLst/>
          </a:prstGeom>
        </p:spPr>
        <p:txBody>
          <a:bodyPr anchor="ctr">
            <a:normAutofit/>
          </a:bodyPr>
          <a:lstStyle>
            <a:lvl1pPr marL="0" indent="0" algn="l">
              <a:buNone/>
              <a:defRPr sz="33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subtitle</a:t>
            </a:r>
          </a:p>
        </p:txBody>
      </p:sp>
      <p:sp>
        <p:nvSpPr>
          <p:cNvPr id="23" name="Rectangle 22">
            <a:extLst>
              <a:ext uri="{FF2B5EF4-FFF2-40B4-BE49-F238E27FC236}">
                <a16:creationId xmlns:a16="http://schemas.microsoft.com/office/drawing/2014/main" id="{3F826D2E-1D78-6E4F-9C99-53AEDD9EFBF7}"/>
              </a:ext>
            </a:extLst>
          </p:cNvPr>
          <p:cNvSpPr/>
          <p:nvPr userDrawn="1"/>
        </p:nvSpPr>
        <p:spPr>
          <a:xfrm>
            <a:off x="1395940"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24" name="Espace réservé du texte 2">
            <a:extLst>
              <a:ext uri="{FF2B5EF4-FFF2-40B4-BE49-F238E27FC236}">
                <a16:creationId xmlns:a16="http://schemas.microsoft.com/office/drawing/2014/main" id="{88BE9EF1-F184-224F-B192-99B7BC2939E3}"/>
              </a:ext>
            </a:extLst>
          </p:cNvPr>
          <p:cNvSpPr>
            <a:spLocks noGrp="1"/>
          </p:cNvSpPr>
          <p:nvPr>
            <p:ph type="body" idx="13" hasCustomPrompt="1"/>
          </p:nvPr>
        </p:nvSpPr>
        <p:spPr>
          <a:xfrm>
            <a:off x="1572411" y="4872888"/>
            <a:ext cx="4199800" cy="216050"/>
          </a:xfrm>
          <a:prstGeom prst="rect">
            <a:avLst/>
          </a:prstGeom>
        </p:spPr>
        <p:txBody>
          <a:bodyPr anchor="ctr">
            <a:normAutofit/>
          </a:bodyPr>
          <a:lstStyle>
            <a:lvl1pPr marL="0" indent="0" algn="l">
              <a:buNone/>
              <a:defRPr sz="190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author’s name</a:t>
            </a:r>
          </a:p>
        </p:txBody>
      </p:sp>
      <p:sp>
        <p:nvSpPr>
          <p:cNvPr id="25" name="Espace réservé du texte 2">
            <a:extLst>
              <a:ext uri="{FF2B5EF4-FFF2-40B4-BE49-F238E27FC236}">
                <a16:creationId xmlns:a16="http://schemas.microsoft.com/office/drawing/2014/main" id="{10797132-A486-C447-8F0C-D402415CD981}"/>
              </a:ext>
            </a:extLst>
          </p:cNvPr>
          <p:cNvSpPr>
            <a:spLocks noGrp="1"/>
          </p:cNvSpPr>
          <p:nvPr>
            <p:ph type="body" idx="14" hasCustomPrompt="1"/>
          </p:nvPr>
        </p:nvSpPr>
        <p:spPr>
          <a:xfrm>
            <a:off x="1572411" y="5096460"/>
            <a:ext cx="4199800" cy="216050"/>
          </a:xfrm>
          <a:prstGeom prst="rect">
            <a:avLst/>
          </a:prstGeom>
        </p:spPr>
        <p:txBody>
          <a:bodyPr anchor="ctr">
            <a:normAutofit/>
          </a:bodyPr>
          <a:lstStyle>
            <a:lvl1pPr marL="0" indent="0" algn="l">
              <a:buNone/>
              <a:defRPr sz="190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Location, 00/00/2015</a:t>
            </a:r>
          </a:p>
        </p:txBody>
      </p:sp>
      <p:pic>
        <p:nvPicPr>
          <p:cNvPr id="7" name="Image 6">
            <a:extLst>
              <a:ext uri="{FF2B5EF4-FFF2-40B4-BE49-F238E27FC236}">
                <a16:creationId xmlns:a16="http://schemas.microsoft.com/office/drawing/2014/main" id="{B23CEB0F-E286-E44D-8A97-64AA269FAF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585" y="5458449"/>
            <a:ext cx="3786909" cy="1177636"/>
          </a:xfrm>
          <a:prstGeom prst="rect">
            <a:avLst/>
          </a:prstGeom>
        </p:spPr>
      </p:pic>
      <p:pic>
        <p:nvPicPr>
          <p:cNvPr id="11" name="Image 10"/>
          <p:cNvPicPr>
            <a:picLocks noChangeAspect="1"/>
          </p:cNvPicPr>
          <p:nvPr userDrawn="1"/>
        </p:nvPicPr>
        <p:blipFill>
          <a:blip r:embed="rId4"/>
          <a:stretch>
            <a:fillRect/>
          </a:stretch>
        </p:blipFill>
        <p:spPr>
          <a:xfrm>
            <a:off x="8581355" y="5950074"/>
            <a:ext cx="3145355" cy="296683"/>
          </a:xfrm>
          <a:prstGeom prst="rect">
            <a:avLst/>
          </a:prstGeom>
          <a:solidFill>
            <a:schemeClr val="bg1"/>
          </a:solidFill>
        </p:spPr>
      </p:pic>
    </p:spTree>
    <p:extLst>
      <p:ext uri="{BB962C8B-B14F-4D97-AF65-F5344CB8AC3E}">
        <p14:creationId xmlns:p14="http://schemas.microsoft.com/office/powerpoint/2010/main" val="343431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VISUA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3F61434-0273-0C42-A2A5-CB90B42A27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22150" cy="6832945"/>
          </a:xfrm>
          <a:prstGeom prst="rect">
            <a:avLst/>
          </a:prstGeom>
        </p:spPr>
      </p:pic>
      <p:sp>
        <p:nvSpPr>
          <p:cNvPr id="21" name="Rectangle 20"/>
          <p:cNvSpPr/>
          <p:nvPr userDrawn="1"/>
        </p:nvSpPr>
        <p:spPr>
          <a:xfrm>
            <a:off x="-12841" y="5083545"/>
            <a:ext cx="12134991"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2" name="Titre 1"/>
          <p:cNvSpPr>
            <a:spLocks noGrp="1"/>
          </p:cNvSpPr>
          <p:nvPr>
            <p:ph type="ctrTitle" hasCustomPrompt="1"/>
          </p:nvPr>
        </p:nvSpPr>
        <p:spPr>
          <a:xfrm>
            <a:off x="517290" y="478937"/>
            <a:ext cx="7064085" cy="1334985"/>
          </a:xfrm>
        </p:spPr>
        <p:txBody>
          <a:bodyPr anchor="t">
            <a:noAutofit/>
          </a:bodyPr>
          <a:lstStyle>
            <a:lvl1pPr algn="l">
              <a:lnSpc>
                <a:spcPct val="85000"/>
              </a:lnSpc>
              <a:defRPr sz="4800" b="1" cap="all" baseline="0">
                <a:solidFill>
                  <a:schemeClr val="tx1"/>
                </a:solidFill>
              </a:defRPr>
            </a:lvl1pPr>
          </a:lstStyle>
          <a:p>
            <a:r>
              <a:rPr lang="en-GB" noProof="0" dirty="0"/>
              <a:t>presentation title </a:t>
            </a:r>
            <a:br>
              <a:rPr lang="en-GB" noProof="0" dirty="0"/>
            </a:br>
            <a:r>
              <a:rPr lang="en-GB" noProof="0" dirty="0"/>
              <a:t>on multi-lines</a:t>
            </a:r>
          </a:p>
        </p:txBody>
      </p:sp>
      <p:sp>
        <p:nvSpPr>
          <p:cNvPr id="3" name="Sous-titre 2"/>
          <p:cNvSpPr>
            <a:spLocks noGrp="1"/>
          </p:cNvSpPr>
          <p:nvPr>
            <p:ph type="subTitle" idx="1" hasCustomPrompt="1"/>
          </p:nvPr>
        </p:nvSpPr>
        <p:spPr>
          <a:xfrm>
            <a:off x="517290" y="1800794"/>
            <a:ext cx="7063300" cy="432100"/>
          </a:xfrm>
          <a:prstGeom prst="rect">
            <a:avLst/>
          </a:prstGeom>
        </p:spPr>
        <p:txBody>
          <a:bodyPr anchor="ctr">
            <a:normAutofit/>
          </a:bodyPr>
          <a:lstStyle>
            <a:lvl1pPr marL="0" indent="0" algn="l">
              <a:buNone/>
              <a:defRPr sz="33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subtitle</a:t>
            </a:r>
          </a:p>
        </p:txBody>
      </p:sp>
      <p:sp>
        <p:nvSpPr>
          <p:cNvPr id="22" name="Rectangle 21">
            <a:extLst>
              <a:ext uri="{FF2B5EF4-FFF2-40B4-BE49-F238E27FC236}">
                <a16:creationId xmlns:a16="http://schemas.microsoft.com/office/drawing/2014/main" id="{891B2BD7-90CE-AB4E-A229-32659B659F5F}"/>
              </a:ext>
            </a:extLst>
          </p:cNvPr>
          <p:cNvSpPr/>
          <p:nvPr userDrawn="1"/>
        </p:nvSpPr>
        <p:spPr>
          <a:xfrm>
            <a:off x="1395940"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23" name="Espace réservé du texte 2">
            <a:extLst>
              <a:ext uri="{FF2B5EF4-FFF2-40B4-BE49-F238E27FC236}">
                <a16:creationId xmlns:a16="http://schemas.microsoft.com/office/drawing/2014/main" id="{D25B6D2E-92E0-3845-929B-D1EC48E1CE14}"/>
              </a:ext>
            </a:extLst>
          </p:cNvPr>
          <p:cNvSpPr>
            <a:spLocks noGrp="1"/>
          </p:cNvSpPr>
          <p:nvPr>
            <p:ph type="body" idx="13" hasCustomPrompt="1"/>
          </p:nvPr>
        </p:nvSpPr>
        <p:spPr>
          <a:xfrm>
            <a:off x="1572411" y="4872888"/>
            <a:ext cx="4199800" cy="216050"/>
          </a:xfrm>
          <a:prstGeom prst="rect">
            <a:avLst/>
          </a:prstGeom>
        </p:spPr>
        <p:txBody>
          <a:bodyPr anchor="ctr">
            <a:normAutofit/>
          </a:bodyPr>
          <a:lstStyle>
            <a:lvl1pPr marL="0" indent="0" algn="l">
              <a:buNone/>
              <a:defRPr sz="190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author’s name</a:t>
            </a:r>
          </a:p>
        </p:txBody>
      </p:sp>
      <p:sp>
        <p:nvSpPr>
          <p:cNvPr id="24" name="Espace réservé du texte 2">
            <a:extLst>
              <a:ext uri="{FF2B5EF4-FFF2-40B4-BE49-F238E27FC236}">
                <a16:creationId xmlns:a16="http://schemas.microsoft.com/office/drawing/2014/main" id="{35343556-52A6-0943-B0EE-5B3202826060}"/>
              </a:ext>
            </a:extLst>
          </p:cNvPr>
          <p:cNvSpPr>
            <a:spLocks noGrp="1"/>
          </p:cNvSpPr>
          <p:nvPr>
            <p:ph type="body" idx="14" hasCustomPrompt="1"/>
          </p:nvPr>
        </p:nvSpPr>
        <p:spPr>
          <a:xfrm>
            <a:off x="1572411" y="5096460"/>
            <a:ext cx="4199800" cy="216050"/>
          </a:xfrm>
          <a:prstGeom prst="rect">
            <a:avLst/>
          </a:prstGeom>
        </p:spPr>
        <p:txBody>
          <a:bodyPr anchor="ctr">
            <a:normAutofit/>
          </a:bodyPr>
          <a:lstStyle>
            <a:lvl1pPr marL="0" indent="0" algn="l">
              <a:buNone/>
              <a:defRPr sz="190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Location, 00/00/2015</a:t>
            </a:r>
          </a:p>
        </p:txBody>
      </p:sp>
      <p:pic>
        <p:nvPicPr>
          <p:cNvPr id="26" name="Image 25">
            <a:extLst>
              <a:ext uri="{FF2B5EF4-FFF2-40B4-BE49-F238E27FC236}">
                <a16:creationId xmlns:a16="http://schemas.microsoft.com/office/drawing/2014/main" id="{01DF4410-4461-6344-8A69-73292B2F9A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585" y="5458449"/>
            <a:ext cx="3786909" cy="1177636"/>
          </a:xfrm>
          <a:prstGeom prst="rect">
            <a:avLst/>
          </a:prstGeom>
        </p:spPr>
      </p:pic>
      <p:pic>
        <p:nvPicPr>
          <p:cNvPr id="11" name="Image 10"/>
          <p:cNvPicPr>
            <a:picLocks noChangeAspect="1"/>
          </p:cNvPicPr>
          <p:nvPr userDrawn="1"/>
        </p:nvPicPr>
        <p:blipFill>
          <a:blip r:embed="rId4"/>
          <a:stretch>
            <a:fillRect/>
          </a:stretch>
        </p:blipFill>
        <p:spPr>
          <a:xfrm>
            <a:off x="8581355" y="5950074"/>
            <a:ext cx="3145355" cy="296683"/>
          </a:xfrm>
          <a:prstGeom prst="rect">
            <a:avLst/>
          </a:prstGeom>
          <a:solidFill>
            <a:schemeClr val="bg1"/>
          </a:solidFill>
        </p:spPr>
      </p:pic>
    </p:spTree>
    <p:extLst>
      <p:ext uri="{BB962C8B-B14F-4D97-AF65-F5344CB8AC3E}">
        <p14:creationId xmlns:p14="http://schemas.microsoft.com/office/powerpoint/2010/main" val="175825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LIGHT">
    <p:spTree>
      <p:nvGrpSpPr>
        <p:cNvPr id="1" name=""/>
        <p:cNvGrpSpPr/>
        <p:nvPr/>
      </p:nvGrpSpPr>
      <p:grpSpPr>
        <a:xfrm>
          <a:off x="0" y="0"/>
          <a:ext cx="0" cy="0"/>
          <a:chOff x="0" y="0"/>
          <a:chExt cx="0" cy="0"/>
        </a:xfrm>
      </p:grpSpPr>
      <p:pic>
        <p:nvPicPr>
          <p:cNvPr id="11" name="Picture 2" descr="C:\Users\ChristineB\Seenk-D\BNPP\2015-05\fond.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956" y="2"/>
            <a:ext cx="12122151" cy="6859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5083545"/>
            <a:ext cx="12127105"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15" name="Titre 1"/>
          <p:cNvSpPr>
            <a:spLocks noGrp="1"/>
          </p:cNvSpPr>
          <p:nvPr>
            <p:ph type="ctrTitle" hasCustomPrompt="1"/>
          </p:nvPr>
        </p:nvSpPr>
        <p:spPr>
          <a:xfrm>
            <a:off x="517290" y="478937"/>
            <a:ext cx="7064085" cy="1334985"/>
          </a:xfrm>
        </p:spPr>
        <p:txBody>
          <a:bodyPr anchor="t">
            <a:noAutofit/>
          </a:bodyPr>
          <a:lstStyle>
            <a:lvl1pPr algn="l">
              <a:lnSpc>
                <a:spcPct val="85000"/>
              </a:lnSpc>
              <a:defRPr sz="4800" b="1" cap="all" baseline="0">
                <a:solidFill>
                  <a:schemeClr val="tx1"/>
                </a:solidFill>
              </a:defRPr>
            </a:lvl1pPr>
          </a:lstStyle>
          <a:p>
            <a:r>
              <a:rPr lang="en-GB" noProof="0" dirty="0"/>
              <a:t>presentation title </a:t>
            </a:r>
            <a:br>
              <a:rPr lang="en-GB" noProof="0" dirty="0"/>
            </a:br>
            <a:r>
              <a:rPr lang="en-GB" noProof="0" dirty="0"/>
              <a:t>on multi-lines</a:t>
            </a:r>
          </a:p>
        </p:txBody>
      </p:sp>
      <p:sp>
        <p:nvSpPr>
          <p:cNvPr id="16" name="Sous-titre 2"/>
          <p:cNvSpPr>
            <a:spLocks noGrp="1"/>
          </p:cNvSpPr>
          <p:nvPr>
            <p:ph type="subTitle" idx="1" hasCustomPrompt="1"/>
          </p:nvPr>
        </p:nvSpPr>
        <p:spPr>
          <a:xfrm>
            <a:off x="517290" y="1800794"/>
            <a:ext cx="7063300" cy="432100"/>
          </a:xfrm>
          <a:prstGeom prst="rect">
            <a:avLst/>
          </a:prstGeom>
        </p:spPr>
        <p:txBody>
          <a:bodyPr anchor="ctr">
            <a:normAutofit/>
          </a:bodyPr>
          <a:lstStyle>
            <a:lvl1pPr marL="0" indent="0" algn="l">
              <a:buNone/>
              <a:defRPr sz="33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subtitle</a:t>
            </a:r>
          </a:p>
        </p:txBody>
      </p:sp>
      <p:sp>
        <p:nvSpPr>
          <p:cNvPr id="23" name="Rectangle 22">
            <a:extLst>
              <a:ext uri="{FF2B5EF4-FFF2-40B4-BE49-F238E27FC236}">
                <a16:creationId xmlns:a16="http://schemas.microsoft.com/office/drawing/2014/main" id="{4EE377D3-1526-EA40-B0BA-4F8D0EA15FEE}"/>
              </a:ext>
            </a:extLst>
          </p:cNvPr>
          <p:cNvSpPr/>
          <p:nvPr userDrawn="1"/>
        </p:nvSpPr>
        <p:spPr>
          <a:xfrm>
            <a:off x="1395940"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24" name="Espace réservé du texte 2">
            <a:extLst>
              <a:ext uri="{FF2B5EF4-FFF2-40B4-BE49-F238E27FC236}">
                <a16:creationId xmlns:a16="http://schemas.microsoft.com/office/drawing/2014/main" id="{1A0513CA-23BF-D94B-8F5C-737DAAA8AE5C}"/>
              </a:ext>
            </a:extLst>
          </p:cNvPr>
          <p:cNvSpPr>
            <a:spLocks noGrp="1"/>
          </p:cNvSpPr>
          <p:nvPr>
            <p:ph type="body" idx="13" hasCustomPrompt="1"/>
          </p:nvPr>
        </p:nvSpPr>
        <p:spPr>
          <a:xfrm>
            <a:off x="1572411" y="4872888"/>
            <a:ext cx="4199800" cy="216050"/>
          </a:xfrm>
          <a:prstGeom prst="rect">
            <a:avLst/>
          </a:prstGeom>
        </p:spPr>
        <p:txBody>
          <a:bodyPr anchor="ctr">
            <a:normAutofit/>
          </a:bodyPr>
          <a:lstStyle>
            <a:lvl1pPr marL="0" indent="0" algn="l">
              <a:buNone/>
              <a:defRPr sz="190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author’s name</a:t>
            </a:r>
          </a:p>
        </p:txBody>
      </p:sp>
      <p:sp>
        <p:nvSpPr>
          <p:cNvPr id="25" name="Espace réservé du texte 2">
            <a:extLst>
              <a:ext uri="{FF2B5EF4-FFF2-40B4-BE49-F238E27FC236}">
                <a16:creationId xmlns:a16="http://schemas.microsoft.com/office/drawing/2014/main" id="{04093FB8-107F-5341-A7E7-91BBDF051328}"/>
              </a:ext>
            </a:extLst>
          </p:cNvPr>
          <p:cNvSpPr>
            <a:spLocks noGrp="1"/>
          </p:cNvSpPr>
          <p:nvPr>
            <p:ph type="body" idx="14" hasCustomPrompt="1"/>
          </p:nvPr>
        </p:nvSpPr>
        <p:spPr>
          <a:xfrm>
            <a:off x="1572411" y="5096460"/>
            <a:ext cx="4199800" cy="216050"/>
          </a:xfrm>
          <a:prstGeom prst="rect">
            <a:avLst/>
          </a:prstGeom>
        </p:spPr>
        <p:txBody>
          <a:bodyPr anchor="ctr">
            <a:normAutofit/>
          </a:bodyPr>
          <a:lstStyle>
            <a:lvl1pPr marL="0" indent="0" algn="l">
              <a:buNone/>
              <a:defRPr sz="190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Location, 00/00/2015</a:t>
            </a:r>
          </a:p>
        </p:txBody>
      </p:sp>
      <p:pic>
        <p:nvPicPr>
          <p:cNvPr id="26" name="Image 25">
            <a:extLst>
              <a:ext uri="{FF2B5EF4-FFF2-40B4-BE49-F238E27FC236}">
                <a16:creationId xmlns:a16="http://schemas.microsoft.com/office/drawing/2014/main" id="{84624AD8-89E7-274D-9E08-A52A476BD9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585" y="5458449"/>
            <a:ext cx="3786909" cy="1177636"/>
          </a:xfrm>
          <a:prstGeom prst="rect">
            <a:avLst/>
          </a:prstGeom>
        </p:spPr>
      </p:pic>
      <p:pic>
        <p:nvPicPr>
          <p:cNvPr id="12" name="Image 11"/>
          <p:cNvPicPr>
            <a:picLocks noChangeAspect="1"/>
          </p:cNvPicPr>
          <p:nvPr userDrawn="1"/>
        </p:nvPicPr>
        <p:blipFill>
          <a:blip r:embed="rId4"/>
          <a:stretch>
            <a:fillRect/>
          </a:stretch>
        </p:blipFill>
        <p:spPr>
          <a:xfrm>
            <a:off x="8581355" y="5950074"/>
            <a:ext cx="3145355" cy="296683"/>
          </a:xfrm>
          <a:prstGeom prst="rect">
            <a:avLst/>
          </a:prstGeom>
          <a:solidFill>
            <a:schemeClr val="bg1"/>
          </a:solidFill>
        </p:spPr>
      </p:pic>
    </p:spTree>
    <p:extLst>
      <p:ext uri="{BB962C8B-B14F-4D97-AF65-F5344CB8AC3E}">
        <p14:creationId xmlns:p14="http://schemas.microsoft.com/office/powerpoint/2010/main" val="235940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en-GB" dirty="0">
                <a:solidFill>
                  <a:srgbClr val="000000"/>
                </a:solidFill>
              </a:rPr>
              <a:t>Presentation title</a:t>
            </a:r>
          </a:p>
        </p:txBody>
      </p:sp>
      <p:sp>
        <p:nvSpPr>
          <p:cNvPr id="4" name="Espace réservé de la date 3"/>
          <p:cNvSpPr>
            <a:spLocks noGrp="1"/>
          </p:cNvSpPr>
          <p:nvPr>
            <p:ph type="dt" sz="half" idx="11"/>
          </p:nvPr>
        </p:nvSpPr>
        <p:spPr/>
        <p:txBody>
          <a:bodyPr/>
          <a:lstStyle/>
          <a:p>
            <a:pPr>
              <a:defRPr/>
            </a:pPr>
            <a:r>
              <a:rPr lang="en-GB" dirty="0">
                <a:solidFill>
                  <a:srgbClr val="000000"/>
                </a:solidFill>
              </a:rPr>
              <a:t>|  00/00/0000  |</a:t>
            </a:r>
          </a:p>
        </p:txBody>
      </p:sp>
      <p:sp>
        <p:nvSpPr>
          <p:cNvPr id="5" name="Espace réservé du numéro de diapositive 4"/>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9" name="Rectangle 8"/>
          <p:cNvSpPr/>
          <p:nvPr userDrawn="1"/>
        </p:nvSpPr>
        <p:spPr>
          <a:xfrm>
            <a:off x="462285" y="332733"/>
            <a:ext cx="6171554" cy="410540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marL="234099" defTabSz="1214780">
              <a:lnSpc>
                <a:spcPct val="120000"/>
              </a:lnSpc>
            </a:pPr>
            <a:r>
              <a:rPr lang="en-GB" sz="1600" b="1" u="sng" dirty="0">
                <a:solidFill>
                  <a:srgbClr val="000000"/>
                </a:solidFill>
              </a:rPr>
              <a:t>HOW TO INSERT A PICTURE ON A SLIDE WITH SEVERAL SHAPES?</a:t>
            </a:r>
          </a:p>
          <a:p>
            <a:pPr marL="234099" defTabSz="1214780">
              <a:lnSpc>
                <a:spcPct val="120000"/>
              </a:lnSpc>
            </a:pPr>
            <a:endParaRPr lang="en-GB" sz="1600" u="sng" dirty="0">
              <a:solidFill>
                <a:srgbClr val="000000"/>
              </a:solidFill>
            </a:endParaRP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rPr>
              <a:t>View </a:t>
            </a:r>
            <a:r>
              <a:rPr lang="en-GB" sz="1600" dirty="0">
                <a:solidFill>
                  <a:srgbClr val="000000"/>
                </a:solidFill>
                <a:sym typeface="Wingdings 3"/>
              </a:rPr>
              <a:t> Slide Master</a:t>
            </a: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sym typeface="Wingdings 3"/>
              </a:rPr>
              <a:t>Choose slide Title with picture</a:t>
            </a: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sym typeface="Wingdings 3"/>
              </a:rPr>
              <a:t>Insert your picture</a:t>
            </a: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sym typeface="Wingdings 3"/>
              </a:rPr>
              <a:t>Right click on picture, choose Send Backward</a:t>
            </a:r>
          </a:p>
          <a:p>
            <a:pPr marL="478742" indent="-244643" defTabSz="1214780">
              <a:lnSpc>
                <a:spcPct val="120000"/>
              </a:lnSpc>
              <a:buFont typeface="Courier New" panose="02070309020205020404" pitchFamily="49" charset="0"/>
              <a:buChar char="o"/>
              <a:tabLst>
                <a:tab pos="2140629" algn="l"/>
              </a:tabLst>
              <a:defRPr/>
            </a:pPr>
            <a:r>
              <a:rPr lang="en-GB" sz="1600" dirty="0">
                <a:solidFill>
                  <a:srgbClr val="000000"/>
                </a:solidFill>
                <a:sym typeface="Wingdings 3"/>
              </a:rPr>
              <a:t>Delete the slide with text</a:t>
            </a:r>
            <a:br>
              <a:rPr lang="en-GB" sz="1600" dirty="0">
                <a:solidFill>
                  <a:srgbClr val="000000"/>
                </a:solidFill>
                <a:sym typeface="Wingdings 3"/>
              </a:rPr>
            </a:br>
            <a:r>
              <a:rPr lang="en-GB" sz="1600" dirty="0">
                <a:solidFill>
                  <a:srgbClr val="000000"/>
                </a:solidFill>
                <a:sym typeface="Wingdings 3"/>
              </a:rPr>
              <a:t>(just to show right place and size for the picture)</a:t>
            </a:r>
          </a:p>
          <a:p>
            <a:pPr marL="234099" defTabSz="1214780">
              <a:lnSpc>
                <a:spcPct val="120000"/>
              </a:lnSpc>
              <a:buFont typeface="Courier New" panose="02070309020205020404" pitchFamily="49" charset="0"/>
              <a:buNone/>
            </a:pPr>
            <a:endParaRPr lang="en-GB" sz="1600" dirty="0">
              <a:solidFill>
                <a:srgbClr val="000000"/>
              </a:solidFill>
              <a:sym typeface="Wingdings 3"/>
            </a:endParaRPr>
          </a:p>
          <a:p>
            <a:pPr marL="234099" defTabSz="1214780">
              <a:lnSpc>
                <a:spcPct val="120000"/>
              </a:lnSpc>
              <a:buFont typeface="Courier New" panose="02070309020205020404" pitchFamily="49" charset="0"/>
              <a:buNone/>
            </a:pPr>
            <a:r>
              <a:rPr lang="en-GB" sz="1600" dirty="0">
                <a:solidFill>
                  <a:srgbClr val="000000"/>
                </a:solidFill>
                <a:sym typeface="Wingdings 3"/>
              </a:rPr>
              <a:t>To create many same slides with different pictures: </a:t>
            </a:r>
          </a:p>
          <a:p>
            <a:pPr marL="234099" defTabSz="1214780">
              <a:lnSpc>
                <a:spcPct val="120000"/>
              </a:lnSpc>
              <a:buFont typeface="Courier New" panose="02070309020205020404" pitchFamily="49" charset="0"/>
              <a:buNone/>
            </a:pPr>
            <a:r>
              <a:rPr lang="en-GB" sz="1600" dirty="0">
                <a:solidFill>
                  <a:srgbClr val="000000"/>
                </a:solidFill>
                <a:sym typeface="Wingdings 3"/>
              </a:rPr>
              <a:t>copy/paste this slide and change the picture</a:t>
            </a:r>
          </a:p>
          <a:p>
            <a:pPr marL="234099" defTabSz="1214780">
              <a:lnSpc>
                <a:spcPct val="120000"/>
              </a:lnSpc>
              <a:buFont typeface="Courier New" panose="02070309020205020404" pitchFamily="49" charset="0"/>
              <a:buNone/>
            </a:pPr>
            <a:endParaRPr lang="en-GB" sz="1600" dirty="0">
              <a:solidFill>
                <a:srgbClr val="000000"/>
              </a:solidFill>
              <a:sym typeface="Wingdings 3"/>
            </a:endParaRPr>
          </a:p>
          <a:p>
            <a:pPr marL="234099" defTabSz="1214780">
              <a:lnSpc>
                <a:spcPct val="120000"/>
              </a:lnSpc>
              <a:buFont typeface="Courier New" panose="02070309020205020404" pitchFamily="49" charset="0"/>
              <a:buNone/>
            </a:pPr>
            <a:r>
              <a:rPr lang="en-GB" sz="1600" dirty="0">
                <a:solidFill>
                  <a:srgbClr val="000000"/>
                </a:solidFill>
                <a:sym typeface="Wingdings 3"/>
              </a:rPr>
              <a:t>ATTENTION : do not insert the picture with Format Background</a:t>
            </a:r>
            <a:endParaRPr lang="en-GB" sz="1600" dirty="0">
              <a:solidFill>
                <a:srgbClr val="000000"/>
              </a:solidFill>
            </a:endParaRPr>
          </a:p>
        </p:txBody>
      </p:sp>
      <p:pic>
        <p:nvPicPr>
          <p:cNvPr id="9220" name="Picture 4" descr="http://www.google.fr/url?source=imglanding&amp;ct=img&amp;q=http://www.mydigitallife.info/wp-content/uploads/2010/06/ppt-master-slide.jpg&amp;sa=X&amp;ei=qWJoVcaVKMzeUbS3gIgE&amp;ved=0CAkQ8wc4Ig&amp;usg=AFQjCNFRVOwtBibdUtmdbmupjDYh2rvQkA"/>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161209" y="332733"/>
            <a:ext cx="3469071" cy="71314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userDrawn="1"/>
        </p:nvGrpSpPr>
        <p:grpSpPr>
          <a:xfrm>
            <a:off x="6824761" y="1896372"/>
            <a:ext cx="4805519" cy="4143738"/>
            <a:chOff x="4633595" y="1895912"/>
            <a:chExt cx="4402901" cy="3846138"/>
          </a:xfrm>
        </p:grpSpPr>
        <p:pic>
          <p:nvPicPr>
            <p:cNvPr id="9224" name="Picture 8"/>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633597" y="1895912"/>
              <a:ext cx="4402899" cy="308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4633595" y="2675364"/>
              <a:ext cx="4402901" cy="306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26" name="Picture 10" descr="C:\Users\ChristineB\Desktop\Sans titre 6.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060733" y="3462202"/>
            <a:ext cx="2971276" cy="222787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www.google.fr/url?source=imglanding&amp;ct=img&amp;q=http://www.dvd-ppt-slideshow.com/blog/wp-content/uploads/2012/08/texture-powerpoint-theme-2.png&amp;sa=X&amp;ei=Gm1oVc2wJcu3Ub-DgMgF&amp;ved=0CAkQ8wc&amp;usg=AFQjCNFmMM-KW7TpX3rDpuxzu9nx4s4UTw"/>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588782" y="4785530"/>
            <a:ext cx="2100133" cy="12418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62285" y="4621475"/>
            <a:ext cx="2353130" cy="413549"/>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r>
              <a:rPr lang="en-GB" b="1" dirty="0">
                <a:solidFill>
                  <a:srgbClr val="D0DF00"/>
                </a:solidFill>
                <a:sym typeface="Wingdings 3"/>
              </a:rPr>
              <a:t></a:t>
            </a:r>
            <a:r>
              <a:rPr lang="en-GB" sz="1900" dirty="0">
                <a:solidFill>
                  <a:srgbClr val="FFFFFF"/>
                </a:solidFill>
                <a:sym typeface="Wingdings 3"/>
              </a:rPr>
              <a:t>   </a:t>
            </a:r>
            <a:r>
              <a:rPr lang="en-GB" sz="1900" dirty="0">
                <a:solidFill>
                  <a:srgbClr val="FFFFFF"/>
                </a:solidFill>
              </a:rPr>
              <a:t>NOT TO DO</a:t>
            </a:r>
            <a:r>
              <a:rPr lang="en-GB" b="1" dirty="0">
                <a:solidFill>
                  <a:srgbClr val="D0DF00"/>
                </a:solidFill>
                <a:sym typeface="Wingdings 3"/>
              </a:rPr>
              <a:t></a:t>
            </a:r>
            <a:endParaRPr lang="en-GB" dirty="0">
              <a:solidFill>
                <a:srgbClr val="D0DF00"/>
              </a:solidFill>
            </a:endParaRPr>
          </a:p>
        </p:txBody>
      </p:sp>
    </p:spTree>
    <p:extLst>
      <p:ext uri="{BB962C8B-B14F-4D97-AF65-F5344CB8AC3E}">
        <p14:creationId xmlns:p14="http://schemas.microsoft.com/office/powerpoint/2010/main" val="51387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oter ">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1245" y="608365"/>
            <a:ext cx="692237" cy="0"/>
          </a:xfrm>
          <a:prstGeom prst="line">
            <a:avLst/>
          </a:prstGeom>
          <a:ln>
            <a:solidFill>
              <a:srgbClr val="00915A"/>
            </a:solidFill>
          </a:ln>
        </p:spPr>
        <p:style>
          <a:lnRef idx="1">
            <a:schemeClr val="accent1"/>
          </a:lnRef>
          <a:fillRef idx="0">
            <a:schemeClr val="accent1"/>
          </a:fillRef>
          <a:effectRef idx="0">
            <a:schemeClr val="accent1"/>
          </a:effectRef>
          <a:fontRef idx="minor">
            <a:schemeClr val="tx1"/>
          </a:fontRef>
        </p:style>
      </p:cxnSp>
      <p:sp>
        <p:nvSpPr>
          <p:cNvPr id="8" name="Sous-titre 2"/>
          <p:cNvSpPr>
            <a:spLocks noGrp="1"/>
          </p:cNvSpPr>
          <p:nvPr>
            <p:ph type="subTitle" idx="1" hasCustomPrompt="1"/>
          </p:nvPr>
        </p:nvSpPr>
        <p:spPr>
          <a:xfrm>
            <a:off x="381054" y="163357"/>
            <a:ext cx="7063300" cy="432100"/>
          </a:xfrm>
          <a:prstGeom prst="rect">
            <a:avLst/>
          </a:prstGeom>
        </p:spPr>
        <p:txBody>
          <a:bodyPr anchor="ctr">
            <a:noAutofit/>
          </a:bodyPr>
          <a:lstStyle>
            <a:lvl1pPr marL="0" indent="0" algn="l">
              <a:buNone/>
              <a:defRPr sz="2400" b="1" cap="all" spc="300" baseline="0">
                <a:solidFill>
                  <a:schemeClr val="tx2"/>
                </a:solidFill>
                <a:latin typeface="BNPP Sans Condensed" panose="02000000000000000000" pitchFamily="2" charset="0"/>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INSERT TITLE</a:t>
            </a:r>
          </a:p>
        </p:txBody>
      </p:sp>
      <p:pic>
        <p:nvPicPr>
          <p:cNvPr id="12" name="Image 11" descr="PPT_43-06.png">
            <a:extLst>
              <a:ext uri="{FF2B5EF4-FFF2-40B4-BE49-F238E27FC236}">
                <a16:creationId xmlns:a16="http://schemas.microsoft.com/office/drawing/2014/main" id="{3685EB29-D7A6-694B-8856-D08B7EC2205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8212" y="6262699"/>
            <a:ext cx="1864905" cy="43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userDrawn="1"/>
        </p:nvPicPr>
        <p:blipFill>
          <a:blip r:embed="rId3"/>
          <a:stretch>
            <a:fillRect/>
          </a:stretch>
        </p:blipFill>
        <p:spPr>
          <a:xfrm>
            <a:off x="4869845" y="6403082"/>
            <a:ext cx="2382460" cy="224723"/>
          </a:xfrm>
          <a:prstGeom prst="rect">
            <a:avLst/>
          </a:prstGeom>
          <a:solidFill>
            <a:schemeClr val="bg1"/>
          </a:solidFill>
        </p:spPr>
      </p:pic>
    </p:spTree>
    <p:extLst>
      <p:ext uri="{BB962C8B-B14F-4D97-AF65-F5344CB8AC3E}">
        <p14:creationId xmlns:p14="http://schemas.microsoft.com/office/powerpoint/2010/main" val="205634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1245" y="608365"/>
            <a:ext cx="692237" cy="0"/>
          </a:xfrm>
          <a:prstGeom prst="line">
            <a:avLst/>
          </a:prstGeom>
          <a:ln>
            <a:solidFill>
              <a:srgbClr val="00915A"/>
            </a:solidFill>
          </a:ln>
        </p:spPr>
        <p:style>
          <a:lnRef idx="1">
            <a:schemeClr val="accent1"/>
          </a:lnRef>
          <a:fillRef idx="0">
            <a:schemeClr val="accent1"/>
          </a:fillRef>
          <a:effectRef idx="0">
            <a:schemeClr val="accent1"/>
          </a:effectRef>
          <a:fontRef idx="minor">
            <a:schemeClr val="tx1"/>
          </a:fontRef>
        </p:style>
      </p:cxnSp>
      <p:sp>
        <p:nvSpPr>
          <p:cNvPr id="4" name="Sous-titre 2"/>
          <p:cNvSpPr>
            <a:spLocks noGrp="1"/>
          </p:cNvSpPr>
          <p:nvPr>
            <p:ph type="subTitle" idx="1" hasCustomPrompt="1"/>
          </p:nvPr>
        </p:nvSpPr>
        <p:spPr>
          <a:xfrm>
            <a:off x="381054" y="163357"/>
            <a:ext cx="7063300" cy="432100"/>
          </a:xfrm>
          <a:prstGeom prst="rect">
            <a:avLst/>
          </a:prstGeom>
        </p:spPr>
        <p:txBody>
          <a:bodyPr anchor="ctr">
            <a:noAutofit/>
          </a:bodyPr>
          <a:lstStyle>
            <a:lvl1pPr marL="0" indent="0" algn="l">
              <a:buNone/>
              <a:defRPr sz="2400" b="1" cap="all" spc="300" baseline="0">
                <a:solidFill>
                  <a:schemeClr val="tx2"/>
                </a:solidFill>
                <a:latin typeface="BNPP Sans Condensed" panose="02000000000000000000" pitchFamily="2" charset="0"/>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INSERT TITLE</a:t>
            </a:r>
          </a:p>
        </p:txBody>
      </p:sp>
    </p:spTree>
    <p:extLst>
      <p:ext uri="{BB962C8B-B14F-4D97-AF65-F5344CB8AC3E}">
        <p14:creationId xmlns:p14="http://schemas.microsoft.com/office/powerpoint/2010/main" val="210740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oter ">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descr="PPT_43-06.png">
            <a:extLst>
              <a:ext uri="{FF2B5EF4-FFF2-40B4-BE49-F238E27FC236}">
                <a16:creationId xmlns:a16="http://schemas.microsoft.com/office/drawing/2014/main" id="{639DD4DB-2DEC-7F47-9C93-C86E397B258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8212" y="6262699"/>
            <a:ext cx="1864905" cy="43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userDrawn="1"/>
        </p:nvPicPr>
        <p:blipFill>
          <a:blip r:embed="rId3"/>
          <a:stretch>
            <a:fillRect/>
          </a:stretch>
        </p:blipFill>
        <p:spPr>
          <a:xfrm>
            <a:off x="4869845" y="6403082"/>
            <a:ext cx="2382460" cy="224723"/>
          </a:xfrm>
          <a:prstGeom prst="rect">
            <a:avLst/>
          </a:prstGeom>
          <a:solidFill>
            <a:schemeClr val="bg1"/>
          </a:solidFill>
        </p:spPr>
      </p:pic>
    </p:spTree>
    <p:extLst>
      <p:ext uri="{BB962C8B-B14F-4D97-AF65-F5344CB8AC3E}">
        <p14:creationId xmlns:p14="http://schemas.microsoft.com/office/powerpoint/2010/main" val="330477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697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6"/>
          <p:cNvSpPr/>
          <p:nvPr userDrawn="1"/>
        </p:nvSpPr>
        <p:spPr>
          <a:xfrm>
            <a:off x="0" y="5081"/>
            <a:ext cx="12122150" cy="61136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94" tIns="60594" rIns="121194" bIns="60594" rtlCol="0" anchor="ctr"/>
          <a:lstStyle/>
          <a:p>
            <a:pPr algn="ctr" defTabSz="1211878"/>
            <a:endParaRPr lang="pt-PT">
              <a:solidFill>
                <a:srgbClr val="FFFFFF"/>
              </a:solidFill>
            </a:endParaRPr>
          </a:p>
        </p:txBody>
      </p:sp>
    </p:spTree>
    <p:extLst>
      <p:ext uri="{BB962C8B-B14F-4D97-AF65-F5344CB8AC3E}">
        <p14:creationId xmlns:p14="http://schemas.microsoft.com/office/powerpoint/2010/main" val="422171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VISUA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3F61434-0273-0C42-A2A5-CB90B42A27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22150" cy="6832945"/>
          </a:xfrm>
          <a:prstGeom prst="rect">
            <a:avLst/>
          </a:prstGeom>
        </p:spPr>
      </p:pic>
      <p:sp>
        <p:nvSpPr>
          <p:cNvPr id="21" name="Rectangle 20"/>
          <p:cNvSpPr/>
          <p:nvPr userDrawn="1"/>
        </p:nvSpPr>
        <p:spPr>
          <a:xfrm>
            <a:off x="-12841" y="5083545"/>
            <a:ext cx="12134991"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2" name="Titre 1"/>
          <p:cNvSpPr>
            <a:spLocks noGrp="1"/>
          </p:cNvSpPr>
          <p:nvPr>
            <p:ph type="ctrTitle" hasCustomPrompt="1"/>
          </p:nvPr>
        </p:nvSpPr>
        <p:spPr>
          <a:xfrm>
            <a:off x="517290" y="478937"/>
            <a:ext cx="7064085" cy="1334985"/>
          </a:xfrm>
        </p:spPr>
        <p:txBody>
          <a:bodyPr anchor="t">
            <a:noAutofit/>
          </a:bodyPr>
          <a:lstStyle>
            <a:lvl1pPr algn="l">
              <a:lnSpc>
                <a:spcPct val="85000"/>
              </a:lnSpc>
              <a:defRPr sz="4800" b="1" cap="all" baseline="0">
                <a:solidFill>
                  <a:schemeClr val="tx1"/>
                </a:solidFill>
              </a:defRPr>
            </a:lvl1pPr>
          </a:lstStyle>
          <a:p>
            <a:r>
              <a:rPr lang="en-GB" noProof="0" dirty="0"/>
              <a:t>presentation title </a:t>
            </a:r>
            <a:br>
              <a:rPr lang="en-GB" noProof="0" dirty="0"/>
            </a:br>
            <a:r>
              <a:rPr lang="en-GB" noProof="0" dirty="0"/>
              <a:t>on multi-lines</a:t>
            </a:r>
          </a:p>
        </p:txBody>
      </p:sp>
      <p:sp>
        <p:nvSpPr>
          <p:cNvPr id="3" name="Sous-titre 2"/>
          <p:cNvSpPr>
            <a:spLocks noGrp="1"/>
          </p:cNvSpPr>
          <p:nvPr>
            <p:ph type="subTitle" idx="1" hasCustomPrompt="1"/>
          </p:nvPr>
        </p:nvSpPr>
        <p:spPr>
          <a:xfrm>
            <a:off x="517290" y="1800794"/>
            <a:ext cx="7063300" cy="432100"/>
          </a:xfrm>
          <a:prstGeom prst="rect">
            <a:avLst/>
          </a:prstGeom>
        </p:spPr>
        <p:txBody>
          <a:bodyPr anchor="ctr">
            <a:normAutofit/>
          </a:bodyPr>
          <a:lstStyle>
            <a:lvl1pPr marL="0" indent="0" algn="l">
              <a:buNone/>
              <a:defRPr sz="33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subtitle</a:t>
            </a:r>
          </a:p>
        </p:txBody>
      </p:sp>
      <p:sp>
        <p:nvSpPr>
          <p:cNvPr id="22" name="Rectangle 21">
            <a:extLst>
              <a:ext uri="{FF2B5EF4-FFF2-40B4-BE49-F238E27FC236}">
                <a16:creationId xmlns:a16="http://schemas.microsoft.com/office/drawing/2014/main" id="{891B2BD7-90CE-AB4E-A229-32659B659F5F}"/>
              </a:ext>
            </a:extLst>
          </p:cNvPr>
          <p:cNvSpPr/>
          <p:nvPr userDrawn="1"/>
        </p:nvSpPr>
        <p:spPr>
          <a:xfrm>
            <a:off x="1395940"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23" name="Espace réservé du texte 2">
            <a:extLst>
              <a:ext uri="{FF2B5EF4-FFF2-40B4-BE49-F238E27FC236}">
                <a16:creationId xmlns:a16="http://schemas.microsoft.com/office/drawing/2014/main" id="{D25B6D2E-92E0-3845-929B-D1EC48E1CE14}"/>
              </a:ext>
            </a:extLst>
          </p:cNvPr>
          <p:cNvSpPr>
            <a:spLocks noGrp="1"/>
          </p:cNvSpPr>
          <p:nvPr>
            <p:ph type="body" idx="13" hasCustomPrompt="1"/>
          </p:nvPr>
        </p:nvSpPr>
        <p:spPr>
          <a:xfrm>
            <a:off x="1572411" y="4872888"/>
            <a:ext cx="4199800" cy="216050"/>
          </a:xfrm>
          <a:prstGeom prst="rect">
            <a:avLst/>
          </a:prstGeom>
        </p:spPr>
        <p:txBody>
          <a:bodyPr anchor="ctr">
            <a:normAutofit/>
          </a:bodyPr>
          <a:lstStyle>
            <a:lvl1pPr marL="0" indent="0" algn="l">
              <a:buNone/>
              <a:defRPr sz="190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author’s name</a:t>
            </a:r>
          </a:p>
        </p:txBody>
      </p:sp>
      <p:sp>
        <p:nvSpPr>
          <p:cNvPr id="24" name="Espace réservé du texte 2">
            <a:extLst>
              <a:ext uri="{FF2B5EF4-FFF2-40B4-BE49-F238E27FC236}">
                <a16:creationId xmlns:a16="http://schemas.microsoft.com/office/drawing/2014/main" id="{35343556-52A6-0943-B0EE-5B3202826060}"/>
              </a:ext>
            </a:extLst>
          </p:cNvPr>
          <p:cNvSpPr>
            <a:spLocks noGrp="1"/>
          </p:cNvSpPr>
          <p:nvPr>
            <p:ph type="body" idx="14" hasCustomPrompt="1"/>
          </p:nvPr>
        </p:nvSpPr>
        <p:spPr>
          <a:xfrm>
            <a:off x="1572411" y="5096460"/>
            <a:ext cx="4199800" cy="216050"/>
          </a:xfrm>
          <a:prstGeom prst="rect">
            <a:avLst/>
          </a:prstGeom>
        </p:spPr>
        <p:txBody>
          <a:bodyPr anchor="ctr">
            <a:normAutofit/>
          </a:bodyPr>
          <a:lstStyle>
            <a:lvl1pPr marL="0" indent="0" algn="l">
              <a:buNone/>
              <a:defRPr sz="190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Location, 00/00/2015</a:t>
            </a:r>
          </a:p>
        </p:txBody>
      </p:sp>
      <p:pic>
        <p:nvPicPr>
          <p:cNvPr id="26" name="Image 25">
            <a:extLst>
              <a:ext uri="{FF2B5EF4-FFF2-40B4-BE49-F238E27FC236}">
                <a16:creationId xmlns:a16="http://schemas.microsoft.com/office/drawing/2014/main" id="{01DF4410-4461-6344-8A69-73292B2F9A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585" y="5458449"/>
            <a:ext cx="3786909" cy="1177636"/>
          </a:xfrm>
          <a:prstGeom prst="rect">
            <a:avLst/>
          </a:prstGeom>
        </p:spPr>
      </p:pic>
      <p:pic>
        <p:nvPicPr>
          <p:cNvPr id="11" name="Image 10"/>
          <p:cNvPicPr>
            <a:picLocks noChangeAspect="1"/>
          </p:cNvPicPr>
          <p:nvPr userDrawn="1"/>
        </p:nvPicPr>
        <p:blipFill>
          <a:blip r:embed="rId4"/>
          <a:stretch>
            <a:fillRect/>
          </a:stretch>
        </p:blipFill>
        <p:spPr>
          <a:xfrm>
            <a:off x="8581355" y="5950074"/>
            <a:ext cx="3145355" cy="296683"/>
          </a:xfrm>
          <a:prstGeom prst="rect">
            <a:avLst/>
          </a:prstGeom>
          <a:solidFill>
            <a:schemeClr val="bg1"/>
          </a:solidFill>
        </p:spPr>
      </p:pic>
    </p:spTree>
    <p:extLst>
      <p:ext uri="{BB962C8B-B14F-4D97-AF65-F5344CB8AC3E}">
        <p14:creationId xmlns:p14="http://schemas.microsoft.com/office/powerpoint/2010/main" val="1910834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Connecteur droit 8"/>
          <p:cNvCxnSpPr/>
          <p:nvPr userDrawn="1"/>
        </p:nvCxnSpPr>
        <p:spPr>
          <a:xfrm>
            <a:off x="454155" y="879204"/>
            <a:ext cx="11215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867128"/>
            <a:ext cx="12122150" cy="524841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94" tIns="60594" rIns="121194" bIns="60594" rtlCol="0" anchor="ctr"/>
          <a:lstStyle/>
          <a:p>
            <a:pPr algn="ctr" defTabSz="1211878"/>
            <a:endParaRPr lang="pt-PT">
              <a:solidFill>
                <a:srgbClr val="FFFFFF"/>
              </a:solidFill>
            </a:endParaRPr>
          </a:p>
        </p:txBody>
      </p:sp>
      <p:sp>
        <p:nvSpPr>
          <p:cNvPr id="12" name="Titre 9"/>
          <p:cNvSpPr>
            <a:spLocks noGrp="1"/>
          </p:cNvSpPr>
          <p:nvPr>
            <p:ph type="title" hasCustomPrompt="1"/>
          </p:nvPr>
        </p:nvSpPr>
        <p:spPr>
          <a:xfrm>
            <a:off x="454155" y="99048"/>
            <a:ext cx="11215375" cy="745837"/>
          </a:xfrm>
        </p:spPr>
        <p:txBody>
          <a:bodyPr>
            <a:normAutofit/>
          </a:bodyPr>
          <a:lstStyle>
            <a:lvl1pPr>
              <a:defRPr sz="2900" baseline="0"/>
            </a:lvl1pPr>
          </a:lstStyle>
          <a:p>
            <a:r>
              <a:rPr lang="en-GB" noProof="0" dirty="0"/>
              <a:t>CLICK TO ADD TITLE</a:t>
            </a:r>
          </a:p>
        </p:txBody>
      </p:sp>
    </p:spTree>
    <p:extLst>
      <p:ext uri="{BB962C8B-B14F-4D97-AF65-F5344CB8AC3E}">
        <p14:creationId xmlns:p14="http://schemas.microsoft.com/office/powerpoint/2010/main" val="215763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LIGHT">
    <p:spTree>
      <p:nvGrpSpPr>
        <p:cNvPr id="1" name=""/>
        <p:cNvGrpSpPr/>
        <p:nvPr/>
      </p:nvGrpSpPr>
      <p:grpSpPr>
        <a:xfrm>
          <a:off x="0" y="0"/>
          <a:ext cx="0" cy="0"/>
          <a:chOff x="0" y="0"/>
          <a:chExt cx="0" cy="0"/>
        </a:xfrm>
      </p:grpSpPr>
      <p:pic>
        <p:nvPicPr>
          <p:cNvPr id="11" name="Picture 2" descr="C:\Users\ChristineB\Seenk-D\BNPP\2015-05\fond.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956" y="2"/>
            <a:ext cx="12122151" cy="6859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5083545"/>
            <a:ext cx="12127105" cy="1776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900" dirty="0">
              <a:solidFill>
                <a:srgbClr val="000000"/>
              </a:solidFill>
            </a:endParaRPr>
          </a:p>
        </p:txBody>
      </p:sp>
      <p:sp>
        <p:nvSpPr>
          <p:cNvPr id="15" name="Titre 1"/>
          <p:cNvSpPr>
            <a:spLocks noGrp="1"/>
          </p:cNvSpPr>
          <p:nvPr>
            <p:ph type="ctrTitle" hasCustomPrompt="1"/>
          </p:nvPr>
        </p:nvSpPr>
        <p:spPr>
          <a:xfrm>
            <a:off x="517290" y="478937"/>
            <a:ext cx="7064085" cy="1334985"/>
          </a:xfrm>
        </p:spPr>
        <p:txBody>
          <a:bodyPr anchor="t">
            <a:noAutofit/>
          </a:bodyPr>
          <a:lstStyle>
            <a:lvl1pPr algn="l">
              <a:lnSpc>
                <a:spcPct val="85000"/>
              </a:lnSpc>
              <a:defRPr sz="4800" b="1" cap="all" baseline="0">
                <a:solidFill>
                  <a:schemeClr val="tx1"/>
                </a:solidFill>
              </a:defRPr>
            </a:lvl1pPr>
          </a:lstStyle>
          <a:p>
            <a:r>
              <a:rPr lang="en-GB" noProof="0" dirty="0"/>
              <a:t>presentation title </a:t>
            </a:r>
            <a:br>
              <a:rPr lang="en-GB" noProof="0" dirty="0"/>
            </a:br>
            <a:r>
              <a:rPr lang="en-GB" noProof="0" dirty="0"/>
              <a:t>on multi-lines</a:t>
            </a:r>
          </a:p>
        </p:txBody>
      </p:sp>
      <p:sp>
        <p:nvSpPr>
          <p:cNvPr id="16" name="Sous-titre 2"/>
          <p:cNvSpPr>
            <a:spLocks noGrp="1"/>
          </p:cNvSpPr>
          <p:nvPr>
            <p:ph type="subTitle" idx="1" hasCustomPrompt="1"/>
          </p:nvPr>
        </p:nvSpPr>
        <p:spPr>
          <a:xfrm>
            <a:off x="517290" y="1800794"/>
            <a:ext cx="7063300" cy="432100"/>
          </a:xfrm>
          <a:prstGeom prst="rect">
            <a:avLst/>
          </a:prstGeom>
        </p:spPr>
        <p:txBody>
          <a:bodyPr anchor="ctr">
            <a:normAutofit/>
          </a:bodyPr>
          <a:lstStyle>
            <a:lvl1pPr marL="0" indent="0" algn="l">
              <a:buNone/>
              <a:defRPr sz="3300" cap="all" baseline="0">
                <a:solidFill>
                  <a:schemeClr val="tx1"/>
                </a:solidFill>
                <a:latin typeface="+mj-lt"/>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subtitle</a:t>
            </a:r>
          </a:p>
        </p:txBody>
      </p:sp>
      <p:sp>
        <p:nvSpPr>
          <p:cNvPr id="23" name="Rectangle 22">
            <a:extLst>
              <a:ext uri="{FF2B5EF4-FFF2-40B4-BE49-F238E27FC236}">
                <a16:creationId xmlns:a16="http://schemas.microsoft.com/office/drawing/2014/main" id="{4EE377D3-1526-EA40-B0BA-4F8D0EA15FEE}"/>
              </a:ext>
            </a:extLst>
          </p:cNvPr>
          <p:cNvSpPr/>
          <p:nvPr userDrawn="1"/>
        </p:nvSpPr>
        <p:spPr>
          <a:xfrm>
            <a:off x="1395940" y="4783401"/>
            <a:ext cx="4629325" cy="60346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endParaRPr lang="fr-FR" sz="1300" dirty="0">
              <a:solidFill>
                <a:srgbClr val="43B02A"/>
              </a:solidFill>
            </a:endParaRPr>
          </a:p>
        </p:txBody>
      </p:sp>
      <p:sp>
        <p:nvSpPr>
          <p:cNvPr id="24" name="Espace réservé du texte 2">
            <a:extLst>
              <a:ext uri="{FF2B5EF4-FFF2-40B4-BE49-F238E27FC236}">
                <a16:creationId xmlns:a16="http://schemas.microsoft.com/office/drawing/2014/main" id="{1A0513CA-23BF-D94B-8F5C-737DAAA8AE5C}"/>
              </a:ext>
            </a:extLst>
          </p:cNvPr>
          <p:cNvSpPr>
            <a:spLocks noGrp="1"/>
          </p:cNvSpPr>
          <p:nvPr>
            <p:ph type="body" idx="13" hasCustomPrompt="1"/>
          </p:nvPr>
        </p:nvSpPr>
        <p:spPr>
          <a:xfrm>
            <a:off x="1572411" y="4872888"/>
            <a:ext cx="4199800" cy="216050"/>
          </a:xfrm>
          <a:prstGeom prst="rect">
            <a:avLst/>
          </a:prstGeom>
        </p:spPr>
        <p:txBody>
          <a:bodyPr anchor="ctr">
            <a:normAutofit/>
          </a:bodyPr>
          <a:lstStyle>
            <a:lvl1pPr marL="0" indent="0" algn="l">
              <a:buNone/>
              <a:defRPr sz="1900" b="0" cap="all" baseline="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author’s name</a:t>
            </a:r>
          </a:p>
        </p:txBody>
      </p:sp>
      <p:sp>
        <p:nvSpPr>
          <p:cNvPr id="25" name="Espace réservé du texte 2">
            <a:extLst>
              <a:ext uri="{FF2B5EF4-FFF2-40B4-BE49-F238E27FC236}">
                <a16:creationId xmlns:a16="http://schemas.microsoft.com/office/drawing/2014/main" id="{04093FB8-107F-5341-A7E7-91BBDF051328}"/>
              </a:ext>
            </a:extLst>
          </p:cNvPr>
          <p:cNvSpPr>
            <a:spLocks noGrp="1"/>
          </p:cNvSpPr>
          <p:nvPr>
            <p:ph type="body" idx="14" hasCustomPrompt="1"/>
          </p:nvPr>
        </p:nvSpPr>
        <p:spPr>
          <a:xfrm>
            <a:off x="1572411" y="5096460"/>
            <a:ext cx="4199800" cy="216050"/>
          </a:xfrm>
          <a:prstGeom prst="rect">
            <a:avLst/>
          </a:prstGeom>
        </p:spPr>
        <p:txBody>
          <a:bodyPr anchor="ctr">
            <a:normAutofit/>
          </a:bodyPr>
          <a:lstStyle>
            <a:lvl1pPr marL="0" indent="0" algn="l">
              <a:buNone/>
              <a:defRPr sz="1900" b="0">
                <a:solidFill>
                  <a:schemeClr val="bg1"/>
                </a:solidFill>
              </a:defRPr>
            </a:lvl1pPr>
            <a:lvl2pPr marL="607390" indent="0">
              <a:buNone/>
              <a:defRPr sz="2700" b="1"/>
            </a:lvl2pPr>
            <a:lvl3pPr marL="1214780" indent="0">
              <a:buNone/>
              <a:defRPr sz="2400" b="1"/>
            </a:lvl3pPr>
            <a:lvl4pPr marL="1822171" indent="0">
              <a:buNone/>
              <a:defRPr sz="2100" b="1"/>
            </a:lvl4pPr>
            <a:lvl5pPr marL="2429561" indent="0">
              <a:buNone/>
              <a:defRPr sz="2100" b="1"/>
            </a:lvl5pPr>
            <a:lvl6pPr marL="3036951" indent="0">
              <a:buNone/>
              <a:defRPr sz="2100" b="1"/>
            </a:lvl6pPr>
            <a:lvl7pPr marL="3644341" indent="0">
              <a:buNone/>
              <a:defRPr sz="2100" b="1"/>
            </a:lvl7pPr>
            <a:lvl8pPr marL="4251731" indent="0">
              <a:buNone/>
              <a:defRPr sz="2100" b="1"/>
            </a:lvl8pPr>
            <a:lvl9pPr marL="4859122" indent="0">
              <a:buNone/>
              <a:defRPr sz="2100" b="1"/>
            </a:lvl9pPr>
          </a:lstStyle>
          <a:p>
            <a:r>
              <a:rPr lang="en-GB" noProof="0" dirty="0"/>
              <a:t>Location, 00/00/2015</a:t>
            </a:r>
          </a:p>
        </p:txBody>
      </p:sp>
      <p:pic>
        <p:nvPicPr>
          <p:cNvPr id="26" name="Image 25">
            <a:extLst>
              <a:ext uri="{FF2B5EF4-FFF2-40B4-BE49-F238E27FC236}">
                <a16:creationId xmlns:a16="http://schemas.microsoft.com/office/drawing/2014/main" id="{84624AD8-89E7-274D-9E08-A52A476BD9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5585" y="5458449"/>
            <a:ext cx="3786909" cy="1177636"/>
          </a:xfrm>
          <a:prstGeom prst="rect">
            <a:avLst/>
          </a:prstGeom>
        </p:spPr>
      </p:pic>
      <p:pic>
        <p:nvPicPr>
          <p:cNvPr id="12" name="Image 11"/>
          <p:cNvPicPr>
            <a:picLocks noChangeAspect="1"/>
          </p:cNvPicPr>
          <p:nvPr userDrawn="1"/>
        </p:nvPicPr>
        <p:blipFill>
          <a:blip r:embed="rId4"/>
          <a:stretch>
            <a:fillRect/>
          </a:stretch>
        </p:blipFill>
        <p:spPr>
          <a:xfrm>
            <a:off x="8581355" y="5950074"/>
            <a:ext cx="3145355" cy="296683"/>
          </a:xfrm>
          <a:prstGeom prst="rect">
            <a:avLst/>
          </a:prstGeom>
          <a:solidFill>
            <a:schemeClr val="bg1"/>
          </a:solidFill>
        </p:spPr>
      </p:pic>
    </p:spTree>
    <p:extLst>
      <p:ext uri="{BB962C8B-B14F-4D97-AF65-F5344CB8AC3E}">
        <p14:creationId xmlns:p14="http://schemas.microsoft.com/office/powerpoint/2010/main" val="10904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en-GB" dirty="0">
                <a:solidFill>
                  <a:srgbClr val="000000"/>
                </a:solidFill>
              </a:rPr>
              <a:t>Presentation title</a:t>
            </a:r>
          </a:p>
        </p:txBody>
      </p:sp>
      <p:sp>
        <p:nvSpPr>
          <p:cNvPr id="4" name="Espace réservé de la date 3"/>
          <p:cNvSpPr>
            <a:spLocks noGrp="1"/>
          </p:cNvSpPr>
          <p:nvPr>
            <p:ph type="dt" sz="half" idx="11"/>
          </p:nvPr>
        </p:nvSpPr>
        <p:spPr/>
        <p:txBody>
          <a:bodyPr/>
          <a:lstStyle/>
          <a:p>
            <a:pPr>
              <a:defRPr/>
            </a:pPr>
            <a:r>
              <a:rPr lang="en-GB" dirty="0">
                <a:solidFill>
                  <a:srgbClr val="000000"/>
                </a:solidFill>
              </a:rPr>
              <a:t>|  00/00/0000  |</a:t>
            </a:r>
          </a:p>
        </p:txBody>
      </p:sp>
      <p:sp>
        <p:nvSpPr>
          <p:cNvPr id="5" name="Espace réservé du numéro de diapositive 4"/>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9" name="Rectangle 8"/>
          <p:cNvSpPr/>
          <p:nvPr userDrawn="1"/>
        </p:nvSpPr>
        <p:spPr>
          <a:xfrm>
            <a:off x="462285" y="332733"/>
            <a:ext cx="6171554" cy="410540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marL="234099" defTabSz="1214780">
              <a:lnSpc>
                <a:spcPct val="120000"/>
              </a:lnSpc>
            </a:pPr>
            <a:r>
              <a:rPr lang="en-GB" sz="1600" b="1" u="sng" dirty="0">
                <a:solidFill>
                  <a:srgbClr val="000000"/>
                </a:solidFill>
              </a:rPr>
              <a:t>HOW TO INSERT A PICTURE ON A SLIDE WITH SEVERAL SHAPES?</a:t>
            </a:r>
          </a:p>
          <a:p>
            <a:pPr marL="234099" defTabSz="1214780">
              <a:lnSpc>
                <a:spcPct val="120000"/>
              </a:lnSpc>
            </a:pPr>
            <a:endParaRPr lang="en-GB" sz="1600" u="sng" dirty="0">
              <a:solidFill>
                <a:srgbClr val="000000"/>
              </a:solidFill>
            </a:endParaRP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rPr>
              <a:t>View </a:t>
            </a:r>
            <a:r>
              <a:rPr lang="en-GB" sz="1600" dirty="0">
                <a:solidFill>
                  <a:srgbClr val="000000"/>
                </a:solidFill>
                <a:sym typeface="Wingdings 3"/>
              </a:rPr>
              <a:t> Slide Master</a:t>
            </a: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sym typeface="Wingdings 3"/>
              </a:rPr>
              <a:t>Choose slide Title with picture</a:t>
            </a: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sym typeface="Wingdings 3"/>
              </a:rPr>
              <a:t>Insert your picture</a:t>
            </a:r>
          </a:p>
          <a:p>
            <a:pPr marL="478742" indent="-244643" defTabSz="1214780">
              <a:lnSpc>
                <a:spcPct val="120000"/>
              </a:lnSpc>
              <a:buFont typeface="Courier New" panose="02070309020205020404" pitchFamily="49" charset="0"/>
              <a:buChar char="o"/>
              <a:tabLst>
                <a:tab pos="2140629" algn="l"/>
              </a:tabLst>
            </a:pPr>
            <a:r>
              <a:rPr lang="en-GB" sz="1600" dirty="0">
                <a:solidFill>
                  <a:srgbClr val="000000"/>
                </a:solidFill>
                <a:sym typeface="Wingdings 3"/>
              </a:rPr>
              <a:t>Right click on picture, choose Send Backward</a:t>
            </a:r>
          </a:p>
          <a:p>
            <a:pPr marL="478742" indent="-244643" defTabSz="1214780">
              <a:lnSpc>
                <a:spcPct val="120000"/>
              </a:lnSpc>
              <a:buFont typeface="Courier New" panose="02070309020205020404" pitchFamily="49" charset="0"/>
              <a:buChar char="o"/>
              <a:tabLst>
                <a:tab pos="2140629" algn="l"/>
              </a:tabLst>
              <a:defRPr/>
            </a:pPr>
            <a:r>
              <a:rPr lang="en-GB" sz="1600" dirty="0">
                <a:solidFill>
                  <a:srgbClr val="000000"/>
                </a:solidFill>
                <a:sym typeface="Wingdings 3"/>
              </a:rPr>
              <a:t>Delete the slide with text</a:t>
            </a:r>
            <a:br>
              <a:rPr lang="en-GB" sz="1600" dirty="0">
                <a:solidFill>
                  <a:srgbClr val="000000"/>
                </a:solidFill>
                <a:sym typeface="Wingdings 3"/>
              </a:rPr>
            </a:br>
            <a:r>
              <a:rPr lang="en-GB" sz="1600" dirty="0">
                <a:solidFill>
                  <a:srgbClr val="000000"/>
                </a:solidFill>
                <a:sym typeface="Wingdings 3"/>
              </a:rPr>
              <a:t>(just to show right place and size for the picture)</a:t>
            </a:r>
          </a:p>
          <a:p>
            <a:pPr marL="234099" defTabSz="1214780">
              <a:lnSpc>
                <a:spcPct val="120000"/>
              </a:lnSpc>
              <a:buFont typeface="Courier New" panose="02070309020205020404" pitchFamily="49" charset="0"/>
              <a:buNone/>
            </a:pPr>
            <a:endParaRPr lang="en-GB" sz="1600" dirty="0">
              <a:solidFill>
                <a:srgbClr val="000000"/>
              </a:solidFill>
              <a:sym typeface="Wingdings 3"/>
            </a:endParaRPr>
          </a:p>
          <a:p>
            <a:pPr marL="234099" defTabSz="1214780">
              <a:lnSpc>
                <a:spcPct val="120000"/>
              </a:lnSpc>
              <a:buFont typeface="Courier New" panose="02070309020205020404" pitchFamily="49" charset="0"/>
              <a:buNone/>
            </a:pPr>
            <a:r>
              <a:rPr lang="en-GB" sz="1600" dirty="0">
                <a:solidFill>
                  <a:srgbClr val="000000"/>
                </a:solidFill>
                <a:sym typeface="Wingdings 3"/>
              </a:rPr>
              <a:t>To create many same slides with different pictures: </a:t>
            </a:r>
          </a:p>
          <a:p>
            <a:pPr marL="234099" defTabSz="1214780">
              <a:lnSpc>
                <a:spcPct val="120000"/>
              </a:lnSpc>
              <a:buFont typeface="Courier New" panose="02070309020205020404" pitchFamily="49" charset="0"/>
              <a:buNone/>
            </a:pPr>
            <a:r>
              <a:rPr lang="en-GB" sz="1600" dirty="0">
                <a:solidFill>
                  <a:srgbClr val="000000"/>
                </a:solidFill>
                <a:sym typeface="Wingdings 3"/>
              </a:rPr>
              <a:t>copy/paste this slide and change the picture</a:t>
            </a:r>
          </a:p>
          <a:p>
            <a:pPr marL="234099" defTabSz="1214780">
              <a:lnSpc>
                <a:spcPct val="120000"/>
              </a:lnSpc>
              <a:buFont typeface="Courier New" panose="02070309020205020404" pitchFamily="49" charset="0"/>
              <a:buNone/>
            </a:pPr>
            <a:endParaRPr lang="en-GB" sz="1600" dirty="0">
              <a:solidFill>
                <a:srgbClr val="000000"/>
              </a:solidFill>
              <a:sym typeface="Wingdings 3"/>
            </a:endParaRPr>
          </a:p>
          <a:p>
            <a:pPr marL="234099" defTabSz="1214780">
              <a:lnSpc>
                <a:spcPct val="120000"/>
              </a:lnSpc>
              <a:buFont typeface="Courier New" panose="02070309020205020404" pitchFamily="49" charset="0"/>
              <a:buNone/>
            </a:pPr>
            <a:r>
              <a:rPr lang="en-GB" sz="1600" dirty="0">
                <a:solidFill>
                  <a:srgbClr val="000000"/>
                </a:solidFill>
                <a:sym typeface="Wingdings 3"/>
              </a:rPr>
              <a:t>ATTENTION : do not insert the picture with Format Background</a:t>
            </a:r>
            <a:endParaRPr lang="en-GB" sz="1600" dirty="0">
              <a:solidFill>
                <a:srgbClr val="000000"/>
              </a:solidFill>
            </a:endParaRPr>
          </a:p>
        </p:txBody>
      </p:sp>
      <p:pic>
        <p:nvPicPr>
          <p:cNvPr id="9220" name="Picture 4" descr="http://www.google.fr/url?source=imglanding&amp;ct=img&amp;q=http://www.mydigitallife.info/wp-content/uploads/2010/06/ppt-master-slide.jpg&amp;sa=X&amp;ei=qWJoVcaVKMzeUbS3gIgE&amp;ved=0CAkQ8wc4Ig&amp;usg=AFQjCNFRVOwtBibdUtmdbmupjDYh2rvQkA"/>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161209" y="332733"/>
            <a:ext cx="3469071" cy="71314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userDrawn="1"/>
        </p:nvGrpSpPr>
        <p:grpSpPr>
          <a:xfrm>
            <a:off x="6824761" y="1896372"/>
            <a:ext cx="4805519" cy="4143738"/>
            <a:chOff x="4633595" y="1895912"/>
            <a:chExt cx="4402901" cy="3846138"/>
          </a:xfrm>
        </p:grpSpPr>
        <p:pic>
          <p:nvPicPr>
            <p:cNvPr id="9224" name="Picture 8"/>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633597" y="1895912"/>
              <a:ext cx="4402899" cy="308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4633595" y="2675364"/>
              <a:ext cx="4402901" cy="306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26" name="Picture 10" descr="C:\Users\ChristineB\Desktop\Sans titre 6.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8060733" y="3462202"/>
            <a:ext cx="2971276" cy="222787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www.google.fr/url?source=imglanding&amp;ct=img&amp;q=http://www.dvd-ppt-slideshow.com/blog/wp-content/uploads/2012/08/texture-powerpoint-theme-2.png&amp;sa=X&amp;ei=Gm1oVc2wJcu3Ub-DgMgF&amp;ved=0CAkQ8wc&amp;usg=AFQjCNFmMM-KW7TpX3rDpuxzu9nx4s4UTw"/>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588782" y="4785530"/>
            <a:ext cx="2100133" cy="12418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62285" y="4621475"/>
            <a:ext cx="2353130" cy="413549"/>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78" tIns="119565" rIns="121478" bIns="119565" numCol="1" spcCol="0" rtlCol="0" fromWordArt="0" anchor="ctr" anchorCtr="0" forceAA="0" compatLnSpc="1">
            <a:prstTxWarp prst="textNoShape">
              <a:avLst/>
            </a:prstTxWarp>
            <a:noAutofit/>
          </a:bodyPr>
          <a:lstStyle/>
          <a:p>
            <a:pPr algn="ctr" defTabSz="1214780"/>
            <a:r>
              <a:rPr lang="en-GB" b="1" dirty="0">
                <a:solidFill>
                  <a:srgbClr val="D0DF00"/>
                </a:solidFill>
                <a:sym typeface="Wingdings 3"/>
              </a:rPr>
              <a:t></a:t>
            </a:r>
            <a:r>
              <a:rPr lang="en-GB" sz="1900" dirty="0">
                <a:solidFill>
                  <a:srgbClr val="FFFFFF"/>
                </a:solidFill>
                <a:sym typeface="Wingdings 3"/>
              </a:rPr>
              <a:t>   </a:t>
            </a:r>
            <a:r>
              <a:rPr lang="en-GB" sz="1900" dirty="0">
                <a:solidFill>
                  <a:srgbClr val="FFFFFF"/>
                </a:solidFill>
              </a:rPr>
              <a:t>NOT TO DO</a:t>
            </a:r>
            <a:r>
              <a:rPr lang="en-GB" b="1" dirty="0">
                <a:solidFill>
                  <a:srgbClr val="D0DF00"/>
                </a:solidFill>
                <a:sym typeface="Wingdings 3"/>
              </a:rPr>
              <a:t></a:t>
            </a:r>
            <a:endParaRPr lang="en-GB" dirty="0">
              <a:solidFill>
                <a:srgbClr val="D0DF00"/>
              </a:solidFill>
            </a:endParaRPr>
          </a:p>
        </p:txBody>
      </p:sp>
    </p:spTree>
    <p:extLst>
      <p:ext uri="{BB962C8B-B14F-4D97-AF65-F5344CB8AC3E}">
        <p14:creationId xmlns:p14="http://schemas.microsoft.com/office/powerpoint/2010/main" val="184291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oter ">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1245" y="608365"/>
            <a:ext cx="692237" cy="0"/>
          </a:xfrm>
          <a:prstGeom prst="line">
            <a:avLst/>
          </a:prstGeom>
          <a:ln>
            <a:solidFill>
              <a:srgbClr val="00915A"/>
            </a:solidFill>
          </a:ln>
        </p:spPr>
        <p:style>
          <a:lnRef idx="1">
            <a:schemeClr val="accent1"/>
          </a:lnRef>
          <a:fillRef idx="0">
            <a:schemeClr val="accent1"/>
          </a:fillRef>
          <a:effectRef idx="0">
            <a:schemeClr val="accent1"/>
          </a:effectRef>
          <a:fontRef idx="minor">
            <a:schemeClr val="tx1"/>
          </a:fontRef>
        </p:style>
      </p:cxnSp>
      <p:sp>
        <p:nvSpPr>
          <p:cNvPr id="8" name="Sous-titre 2"/>
          <p:cNvSpPr>
            <a:spLocks noGrp="1"/>
          </p:cNvSpPr>
          <p:nvPr>
            <p:ph type="subTitle" idx="1" hasCustomPrompt="1"/>
          </p:nvPr>
        </p:nvSpPr>
        <p:spPr>
          <a:xfrm>
            <a:off x="381054" y="163357"/>
            <a:ext cx="7063300" cy="432100"/>
          </a:xfrm>
          <a:prstGeom prst="rect">
            <a:avLst/>
          </a:prstGeom>
        </p:spPr>
        <p:txBody>
          <a:bodyPr anchor="ctr">
            <a:noAutofit/>
          </a:bodyPr>
          <a:lstStyle>
            <a:lvl1pPr marL="0" indent="0" algn="l">
              <a:buNone/>
              <a:defRPr sz="2400" b="1" cap="all" spc="300" baseline="0">
                <a:solidFill>
                  <a:schemeClr val="tx2"/>
                </a:solidFill>
                <a:latin typeface="BNPP Sans Condensed" panose="02000000000000000000" pitchFamily="2" charset="0"/>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INSERT TITLE</a:t>
            </a:r>
          </a:p>
        </p:txBody>
      </p:sp>
      <p:pic>
        <p:nvPicPr>
          <p:cNvPr id="12" name="Image 11" descr="PPT_43-06.png">
            <a:extLst>
              <a:ext uri="{FF2B5EF4-FFF2-40B4-BE49-F238E27FC236}">
                <a16:creationId xmlns:a16="http://schemas.microsoft.com/office/drawing/2014/main" id="{3685EB29-D7A6-694B-8856-D08B7EC2205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8212" y="6262699"/>
            <a:ext cx="1864905" cy="43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userDrawn="1"/>
        </p:nvPicPr>
        <p:blipFill>
          <a:blip r:embed="rId3"/>
          <a:stretch>
            <a:fillRect/>
          </a:stretch>
        </p:blipFill>
        <p:spPr>
          <a:xfrm>
            <a:off x="4869845" y="6403082"/>
            <a:ext cx="2382460" cy="224723"/>
          </a:xfrm>
          <a:prstGeom prst="rect">
            <a:avLst/>
          </a:prstGeom>
          <a:solidFill>
            <a:schemeClr val="bg1"/>
          </a:solidFill>
        </p:spPr>
      </p:pic>
    </p:spTree>
    <p:extLst>
      <p:ext uri="{BB962C8B-B14F-4D97-AF65-F5344CB8AC3E}">
        <p14:creationId xmlns:p14="http://schemas.microsoft.com/office/powerpoint/2010/main" val="311725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1245" y="608365"/>
            <a:ext cx="692237" cy="0"/>
          </a:xfrm>
          <a:prstGeom prst="line">
            <a:avLst/>
          </a:prstGeom>
          <a:ln>
            <a:solidFill>
              <a:srgbClr val="00915A"/>
            </a:solidFill>
          </a:ln>
        </p:spPr>
        <p:style>
          <a:lnRef idx="1">
            <a:schemeClr val="accent1"/>
          </a:lnRef>
          <a:fillRef idx="0">
            <a:schemeClr val="accent1"/>
          </a:fillRef>
          <a:effectRef idx="0">
            <a:schemeClr val="accent1"/>
          </a:effectRef>
          <a:fontRef idx="minor">
            <a:schemeClr val="tx1"/>
          </a:fontRef>
        </p:style>
      </p:cxnSp>
      <p:sp>
        <p:nvSpPr>
          <p:cNvPr id="4" name="Sous-titre 2"/>
          <p:cNvSpPr>
            <a:spLocks noGrp="1"/>
          </p:cNvSpPr>
          <p:nvPr>
            <p:ph type="subTitle" idx="1" hasCustomPrompt="1"/>
          </p:nvPr>
        </p:nvSpPr>
        <p:spPr>
          <a:xfrm>
            <a:off x="381054" y="163357"/>
            <a:ext cx="7063300" cy="432100"/>
          </a:xfrm>
          <a:prstGeom prst="rect">
            <a:avLst/>
          </a:prstGeom>
        </p:spPr>
        <p:txBody>
          <a:bodyPr anchor="ctr">
            <a:noAutofit/>
          </a:bodyPr>
          <a:lstStyle>
            <a:lvl1pPr marL="0" indent="0" algn="l">
              <a:buNone/>
              <a:defRPr sz="2400" b="1" cap="all" spc="300" baseline="0">
                <a:solidFill>
                  <a:schemeClr val="tx2"/>
                </a:solidFill>
                <a:latin typeface="BNPP Sans Condensed" panose="02000000000000000000" pitchFamily="2" charset="0"/>
              </a:defRPr>
            </a:lvl1pPr>
            <a:lvl2pPr marL="607390" indent="0" algn="ctr">
              <a:buNone/>
              <a:defRPr>
                <a:solidFill>
                  <a:schemeClr val="tx1">
                    <a:tint val="75000"/>
                  </a:schemeClr>
                </a:solidFill>
              </a:defRPr>
            </a:lvl2pPr>
            <a:lvl3pPr marL="1214780" indent="0" algn="ctr">
              <a:buNone/>
              <a:defRPr>
                <a:solidFill>
                  <a:schemeClr val="tx1">
                    <a:tint val="75000"/>
                  </a:schemeClr>
                </a:solidFill>
              </a:defRPr>
            </a:lvl3pPr>
            <a:lvl4pPr marL="1822171" indent="0" algn="ctr">
              <a:buNone/>
              <a:defRPr>
                <a:solidFill>
                  <a:schemeClr val="tx1">
                    <a:tint val="75000"/>
                  </a:schemeClr>
                </a:solidFill>
              </a:defRPr>
            </a:lvl4pPr>
            <a:lvl5pPr marL="2429561" indent="0" algn="ctr">
              <a:buNone/>
              <a:defRPr>
                <a:solidFill>
                  <a:schemeClr val="tx1">
                    <a:tint val="75000"/>
                  </a:schemeClr>
                </a:solidFill>
              </a:defRPr>
            </a:lvl5pPr>
            <a:lvl6pPr marL="3036951" indent="0" algn="ctr">
              <a:buNone/>
              <a:defRPr>
                <a:solidFill>
                  <a:schemeClr val="tx1">
                    <a:tint val="75000"/>
                  </a:schemeClr>
                </a:solidFill>
              </a:defRPr>
            </a:lvl6pPr>
            <a:lvl7pPr marL="3644341" indent="0" algn="ctr">
              <a:buNone/>
              <a:defRPr>
                <a:solidFill>
                  <a:schemeClr val="tx1">
                    <a:tint val="75000"/>
                  </a:schemeClr>
                </a:solidFill>
              </a:defRPr>
            </a:lvl7pPr>
            <a:lvl8pPr marL="4251731" indent="0" algn="ctr">
              <a:buNone/>
              <a:defRPr>
                <a:solidFill>
                  <a:schemeClr val="tx1">
                    <a:tint val="75000"/>
                  </a:schemeClr>
                </a:solidFill>
              </a:defRPr>
            </a:lvl8pPr>
            <a:lvl9pPr marL="4859122" indent="0" algn="ctr">
              <a:buNone/>
              <a:defRPr>
                <a:solidFill>
                  <a:schemeClr val="tx1">
                    <a:tint val="75000"/>
                  </a:schemeClr>
                </a:solidFill>
              </a:defRPr>
            </a:lvl9pPr>
          </a:lstStyle>
          <a:p>
            <a:r>
              <a:rPr lang="en-GB" noProof="0" dirty="0"/>
              <a:t>INSERT TITLE</a:t>
            </a:r>
          </a:p>
        </p:txBody>
      </p:sp>
    </p:spTree>
    <p:extLst>
      <p:ext uri="{BB962C8B-B14F-4D97-AF65-F5344CB8AC3E}">
        <p14:creationId xmlns:p14="http://schemas.microsoft.com/office/powerpoint/2010/main" val="291797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
    <p:spTree>
      <p:nvGrpSpPr>
        <p:cNvPr id="1" name=""/>
        <p:cNvGrpSpPr/>
        <p:nvPr/>
      </p:nvGrpSpPr>
      <p:grpSpPr>
        <a:xfrm>
          <a:off x="0" y="0"/>
          <a:ext cx="0" cy="0"/>
          <a:chOff x="0" y="0"/>
          <a:chExt cx="0" cy="0"/>
        </a:xfrm>
      </p:grpSpPr>
      <p:cxnSp>
        <p:nvCxnSpPr>
          <p:cNvPr id="3" name="Connecteur droit 14"/>
          <p:cNvCxnSpPr/>
          <p:nvPr userDrawn="1"/>
        </p:nvCxnSpPr>
        <p:spPr>
          <a:xfrm>
            <a:off x="454155" y="6103853"/>
            <a:ext cx="1121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descr="PPT_43-06.png">
            <a:extLst>
              <a:ext uri="{FF2B5EF4-FFF2-40B4-BE49-F238E27FC236}">
                <a16:creationId xmlns:a16="http://schemas.microsoft.com/office/drawing/2014/main" id="{639DD4DB-2DEC-7F47-9C93-C86E397B258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8212" y="6262699"/>
            <a:ext cx="1864905" cy="43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userDrawn="1"/>
        </p:nvPicPr>
        <p:blipFill>
          <a:blip r:embed="rId3"/>
          <a:stretch>
            <a:fillRect/>
          </a:stretch>
        </p:blipFill>
        <p:spPr>
          <a:xfrm>
            <a:off x="4869845" y="6403082"/>
            <a:ext cx="2382460" cy="224723"/>
          </a:xfrm>
          <a:prstGeom prst="rect">
            <a:avLst/>
          </a:prstGeom>
          <a:solidFill>
            <a:schemeClr val="bg1"/>
          </a:solidFill>
        </p:spPr>
      </p:pic>
    </p:spTree>
    <p:extLst>
      <p:ext uri="{BB962C8B-B14F-4D97-AF65-F5344CB8AC3E}">
        <p14:creationId xmlns:p14="http://schemas.microsoft.com/office/powerpoint/2010/main" val="274785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43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6"/>
          <p:cNvSpPr/>
          <p:nvPr userDrawn="1"/>
        </p:nvSpPr>
        <p:spPr>
          <a:xfrm>
            <a:off x="0" y="5081"/>
            <a:ext cx="12122150" cy="61136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94" tIns="60594" rIns="121194" bIns="60594" rtlCol="0" anchor="ctr"/>
          <a:lstStyle/>
          <a:p>
            <a:pPr algn="ctr" defTabSz="1211878"/>
            <a:endParaRPr lang="pt-PT">
              <a:solidFill>
                <a:srgbClr val="FFFFFF"/>
              </a:solidFill>
            </a:endParaRPr>
          </a:p>
        </p:txBody>
      </p:sp>
    </p:spTree>
    <p:extLst>
      <p:ext uri="{BB962C8B-B14F-4D97-AF65-F5344CB8AC3E}">
        <p14:creationId xmlns:p14="http://schemas.microsoft.com/office/powerpoint/2010/main" val="284773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4155" y="99048"/>
            <a:ext cx="11215375" cy="745837"/>
          </a:xfrm>
          <a:prstGeom prst="rect">
            <a:avLst/>
          </a:prstGeom>
        </p:spPr>
        <p:txBody>
          <a:bodyPr vert="horz" lIns="0" tIns="0" rIns="0" bIns="0" rtlCol="0" anchor="ctr" anchorCtr="0">
            <a:normAutofit/>
          </a:bodyPr>
          <a:lstStyle/>
          <a:p>
            <a:r>
              <a:rPr lang="en-GB" noProof="0" dirty="0"/>
              <a:t>CLICK TO EDIT MASTER TITLE STYLE</a:t>
            </a:r>
          </a:p>
        </p:txBody>
      </p:sp>
      <p:sp>
        <p:nvSpPr>
          <p:cNvPr id="13" name="Rectangle 15"/>
          <p:cNvSpPr>
            <a:spLocks noGrp="1" noChangeArrowheads="1"/>
          </p:cNvSpPr>
          <p:nvPr>
            <p:ph type="ftr" sz="quarter" idx="3"/>
          </p:nvPr>
        </p:nvSpPr>
        <p:spPr bwMode="auto">
          <a:xfrm>
            <a:off x="7427288" y="6397041"/>
            <a:ext cx="2672600"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a:solidFill>
                  <a:schemeClr val="tx1"/>
                </a:solidFill>
              </a:defRPr>
            </a:lvl1pPr>
          </a:lstStyle>
          <a:p>
            <a:pPr defTabSz="1211878">
              <a:defRPr/>
            </a:pPr>
            <a:endParaRPr lang="en-GB" dirty="0">
              <a:solidFill>
                <a:srgbClr val="000000"/>
              </a:solidFill>
            </a:endParaRPr>
          </a:p>
        </p:txBody>
      </p:sp>
      <p:sp>
        <p:nvSpPr>
          <p:cNvPr id="14" name="Rectangle 14"/>
          <p:cNvSpPr>
            <a:spLocks noGrp="1" noChangeArrowheads="1"/>
          </p:cNvSpPr>
          <p:nvPr>
            <p:ph type="dt" sz="half" idx="2"/>
          </p:nvPr>
        </p:nvSpPr>
        <p:spPr bwMode="auto">
          <a:xfrm>
            <a:off x="10168555" y="6397041"/>
            <a:ext cx="939327"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1100">
                <a:solidFill>
                  <a:schemeClr val="tx1"/>
                </a:solidFill>
              </a:defRPr>
            </a:lvl1pPr>
          </a:lstStyle>
          <a:p>
            <a:pPr defTabSz="1211878">
              <a:defRPr/>
            </a:pPr>
            <a:fld id="{E4B51AC9-4650-4AD2-A5E8-FC96EE070361}" type="datetime3">
              <a:rPr lang="en-US" smtClean="0">
                <a:solidFill>
                  <a:srgbClr val="000000"/>
                </a:solidFill>
              </a:rPr>
              <a:pPr defTabSz="1211878">
                <a:defRPr/>
              </a:pPr>
              <a:t>21 December 2023</a:t>
            </a:fld>
            <a:endParaRPr lang="en-GB" dirty="0">
              <a:solidFill>
                <a:srgbClr val="000000"/>
              </a:solidFill>
            </a:endParaRPr>
          </a:p>
        </p:txBody>
      </p:sp>
      <p:sp>
        <p:nvSpPr>
          <p:cNvPr id="17" name="Espace réservé du numéro de diapositive 16"/>
          <p:cNvSpPr>
            <a:spLocks noGrp="1" noChangeArrowheads="1"/>
          </p:cNvSpPr>
          <p:nvPr>
            <p:ph type="sldNum" sz="quarter" idx="4"/>
          </p:nvPr>
        </p:nvSpPr>
        <p:spPr bwMode="auto">
          <a:xfrm>
            <a:off x="11095756" y="6397041"/>
            <a:ext cx="238625"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878">
              <a:defRPr/>
            </a:pPr>
            <a:fld id="{276219AF-F5ED-455B-A512-B03AB3602319}" type="slidenum">
              <a:rPr lang="en-GB" smtClean="0">
                <a:solidFill>
                  <a:srgbClr val="000000"/>
                </a:solidFill>
              </a:rPr>
              <a:pPr defTabSz="1211878">
                <a:defRPr/>
              </a:pPr>
              <a:t>‹N°›</a:t>
            </a:fld>
            <a:endParaRPr lang="en-GB" dirty="0">
              <a:solidFill>
                <a:srgbClr val="000000"/>
              </a:solidFill>
            </a:endParaRPr>
          </a:p>
        </p:txBody>
      </p:sp>
      <p:pic>
        <p:nvPicPr>
          <p:cNvPr id="7" name="Image 6"/>
          <p:cNvPicPr>
            <a:picLocks noChangeAspect="1"/>
          </p:cNvPicPr>
          <p:nvPr userDrawn="1"/>
        </p:nvPicPr>
        <p:blipFill rotWithShape="1">
          <a:blip r:embed="rId12">
            <a:extLst>
              <a:ext uri="{28A0092B-C50C-407E-A947-70E740481C1C}">
                <a14:useLocalDpi xmlns:a14="http://schemas.microsoft.com/office/drawing/2010/main" val="0"/>
              </a:ext>
            </a:extLst>
          </a:blip>
          <a:srcRect b="5126"/>
          <a:stretch/>
        </p:blipFill>
        <p:spPr>
          <a:xfrm>
            <a:off x="10394278" y="99048"/>
            <a:ext cx="1641580" cy="538024"/>
          </a:xfrm>
          <a:prstGeom prst="rect">
            <a:avLst/>
          </a:prstGeom>
        </p:spPr>
      </p:pic>
      <p:sp>
        <p:nvSpPr>
          <p:cNvPr id="3" name="MSIPCMContentMarking" descr="{&quot;HashCode&quot;:1319653229,&quot;Placement&quot;:&quot;Footer&quot;,&quot;Top&quot;:519.467957,&quot;Left&quot;:839.0204,&quot;SlideWidth&quot;:954,&quot;SlideHeight&quot;:540}"/>
          <p:cNvSpPr txBox="1"/>
          <p:nvPr userDrawn="1"/>
        </p:nvSpPr>
        <p:spPr>
          <a:xfrm>
            <a:off x="10655559" y="6597243"/>
            <a:ext cx="1466591" cy="262344"/>
          </a:xfrm>
          <a:prstGeom prst="rect">
            <a:avLst/>
          </a:prstGeom>
          <a:noFill/>
        </p:spPr>
        <p:txBody>
          <a:bodyPr vert="horz" wrap="square" lIns="0" tIns="0" rIns="0" bIns="0" rtlCol="0" anchor="ctr" anchorCtr="1">
            <a:noAutofit/>
          </a:bodyPr>
          <a:lstStyle/>
          <a:p>
            <a:pPr algn="r">
              <a:spcBef>
                <a:spcPts val="0"/>
              </a:spcBef>
              <a:spcAft>
                <a:spcPts val="0"/>
              </a:spcAft>
            </a:pPr>
            <a:r>
              <a:rPr lang="fr-FR" sz="1000" smtClean="0">
                <a:solidFill>
                  <a:srgbClr val="0078D7"/>
                </a:solidFill>
                <a:latin typeface="Calibri" panose="020F0502020204030204" pitchFamily="34" charset="0"/>
              </a:rPr>
              <a:t>Classification : Internal</a:t>
            </a:r>
            <a:endParaRPr lang="fr-FR" sz="1000" dirty="0" smtClean="0">
              <a:solidFill>
                <a:srgbClr val="0078D7"/>
              </a:solidFill>
              <a:latin typeface="Calibri" panose="020F0502020204030204" pitchFamily="34" charset="0"/>
            </a:endParaRPr>
          </a:p>
        </p:txBody>
      </p:sp>
    </p:spTree>
    <p:extLst>
      <p:ext uri="{BB962C8B-B14F-4D97-AF65-F5344CB8AC3E}">
        <p14:creationId xmlns:p14="http://schemas.microsoft.com/office/powerpoint/2010/main" val="2651998872"/>
      </p:ext>
    </p:extLst>
  </p:cSld>
  <p:clrMap bg1="lt1" tx1="dk1" bg2="lt2" tx2="dk2" accent1="accent1" accent2="accent2" accent3="accent3" accent4="accent4" accent5="accent5" accent6="accent6" hlink="hlink" folHlink="folHlink"/>
  <p:sldLayoutIdLst>
    <p:sldLayoutId id="2147483819" r:id="rId1"/>
    <p:sldLayoutId id="2147483835" r:id="rId2"/>
    <p:sldLayoutId id="2147483821" r:id="rId3"/>
    <p:sldLayoutId id="2147483820" r:id="rId4"/>
    <p:sldLayoutId id="2147483695" r:id="rId5"/>
    <p:sldLayoutId id="2147483837" r:id="rId6"/>
    <p:sldLayoutId id="2147483836" r:id="rId7"/>
    <p:sldLayoutId id="2147483828" r:id="rId8"/>
    <p:sldLayoutId id="2147483693" r:id="rId9"/>
    <p:sldLayoutId id="2147483697" r:id="rId10"/>
  </p:sldLayoutIdLst>
  <p:hf hdr="0" ftr="0"/>
  <p:txStyles>
    <p:titleStyle>
      <a:lvl1pPr algn="l" defTabSz="1211878" rtl="0" eaLnBrk="1" latinLnBrk="0" hangingPunct="1">
        <a:spcBef>
          <a:spcPct val="0"/>
        </a:spcBef>
        <a:buNone/>
        <a:defRPr sz="2900" b="1"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211878" rtl="0" eaLnBrk="1" latinLnBrk="0" hangingPunct="1">
        <a:spcBef>
          <a:spcPts val="266"/>
        </a:spcBef>
        <a:buClr>
          <a:schemeClr val="accent4"/>
        </a:buClr>
        <a:buSzPct val="100000"/>
        <a:buFontTx/>
        <a:buNone/>
        <a:defRPr sz="2400" kern="1200">
          <a:solidFill>
            <a:schemeClr val="tx1"/>
          </a:solidFill>
          <a:latin typeface="+mn-lt"/>
          <a:ea typeface="+mn-ea"/>
          <a:cs typeface="+mn-cs"/>
        </a:defRPr>
      </a:lvl1pPr>
      <a:lvl2pPr marL="591214" indent="-237751" algn="l" defTabSz="1211878" rtl="0" eaLnBrk="1" latinLnBrk="0" hangingPunct="1">
        <a:spcBef>
          <a:spcPts val="266"/>
        </a:spcBef>
        <a:buClr>
          <a:schemeClr val="accent1"/>
        </a:buClr>
        <a:buSzPct val="90000"/>
        <a:buFont typeface="Wingdings" panose="05000000000000000000" pitchFamily="2" charset="2"/>
        <a:buChar char="§"/>
        <a:defRPr sz="2100" kern="1200">
          <a:solidFill>
            <a:schemeClr val="tx1"/>
          </a:solidFill>
          <a:latin typeface="+mn-lt"/>
          <a:ea typeface="+mn-ea"/>
          <a:cs typeface="+mn-cs"/>
        </a:defRPr>
      </a:lvl2pPr>
      <a:lvl3pPr marL="1066710" indent="-233541" algn="l" defTabSz="1211878" rtl="0" eaLnBrk="1" latinLnBrk="0" hangingPunct="1">
        <a:spcBef>
          <a:spcPts val="266"/>
        </a:spcBef>
        <a:buFont typeface="Wingdings" panose="05000000000000000000" pitchFamily="2" charset="2"/>
        <a:buChar char="§"/>
        <a:defRPr sz="1900" kern="1200">
          <a:solidFill>
            <a:schemeClr val="accent1"/>
          </a:solidFill>
          <a:latin typeface="+mn-lt"/>
          <a:ea typeface="+mn-ea"/>
          <a:cs typeface="+mn-cs"/>
        </a:defRPr>
      </a:lvl3pPr>
      <a:lvl4pPr marL="1535883" indent="-223015" algn="l" defTabSz="1211878" rtl="0" eaLnBrk="1" latinLnBrk="0" hangingPunct="1">
        <a:spcBef>
          <a:spcPts val="266"/>
        </a:spcBef>
        <a:buFont typeface="Wingdings" panose="05000000000000000000" pitchFamily="2" charset="2"/>
        <a:buChar char="§"/>
        <a:defRPr sz="1600" kern="1200">
          <a:solidFill>
            <a:schemeClr val="tx2"/>
          </a:solidFill>
          <a:latin typeface="+mn-lt"/>
          <a:ea typeface="+mn-ea"/>
          <a:cs typeface="+mn-cs"/>
        </a:defRPr>
      </a:lvl4pPr>
      <a:lvl5pPr marL="0" indent="0" algn="l" defTabSz="1211878" rtl="0" eaLnBrk="1" latinLnBrk="0" hangingPunct="1">
        <a:spcBef>
          <a:spcPts val="266"/>
        </a:spcBef>
        <a:buFontTx/>
        <a:buNone/>
        <a:defRPr sz="1300" kern="1200">
          <a:solidFill>
            <a:schemeClr val="tx2"/>
          </a:solidFill>
          <a:latin typeface="+mn-lt"/>
          <a:ea typeface="+mn-ea"/>
          <a:cs typeface="+mn-cs"/>
        </a:defRPr>
      </a:lvl5pPr>
      <a:lvl6pPr marL="3332664"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3859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4453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50476"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1878" rtl="0" eaLnBrk="1" latinLnBrk="0" hangingPunct="1">
        <a:defRPr sz="2400" kern="1200">
          <a:solidFill>
            <a:schemeClr val="tx1"/>
          </a:solidFill>
          <a:latin typeface="+mn-lt"/>
          <a:ea typeface="+mn-ea"/>
          <a:cs typeface="+mn-cs"/>
        </a:defRPr>
      </a:lvl1pPr>
      <a:lvl2pPr marL="605939" algn="l" defTabSz="1211878" rtl="0" eaLnBrk="1" latinLnBrk="0" hangingPunct="1">
        <a:defRPr sz="2400" kern="1200">
          <a:solidFill>
            <a:schemeClr val="tx1"/>
          </a:solidFill>
          <a:latin typeface="+mn-lt"/>
          <a:ea typeface="+mn-ea"/>
          <a:cs typeface="+mn-cs"/>
        </a:defRPr>
      </a:lvl2pPr>
      <a:lvl3pPr marL="1211878" algn="l" defTabSz="1211878" rtl="0" eaLnBrk="1" latinLnBrk="0" hangingPunct="1">
        <a:defRPr sz="2400" kern="1200">
          <a:solidFill>
            <a:schemeClr val="tx1"/>
          </a:solidFill>
          <a:latin typeface="+mn-lt"/>
          <a:ea typeface="+mn-ea"/>
          <a:cs typeface="+mn-cs"/>
        </a:defRPr>
      </a:lvl3pPr>
      <a:lvl4pPr marL="1817818" algn="l" defTabSz="1211878" rtl="0" eaLnBrk="1" latinLnBrk="0" hangingPunct="1">
        <a:defRPr sz="2400" kern="1200">
          <a:solidFill>
            <a:schemeClr val="tx1"/>
          </a:solidFill>
          <a:latin typeface="+mn-lt"/>
          <a:ea typeface="+mn-ea"/>
          <a:cs typeface="+mn-cs"/>
        </a:defRPr>
      </a:lvl4pPr>
      <a:lvl5pPr marL="2423755" algn="l" defTabSz="1211878" rtl="0" eaLnBrk="1" latinLnBrk="0" hangingPunct="1">
        <a:defRPr sz="2400" kern="1200">
          <a:solidFill>
            <a:schemeClr val="tx1"/>
          </a:solidFill>
          <a:latin typeface="+mn-lt"/>
          <a:ea typeface="+mn-ea"/>
          <a:cs typeface="+mn-cs"/>
        </a:defRPr>
      </a:lvl5pPr>
      <a:lvl6pPr marL="3029695" algn="l" defTabSz="1211878" rtl="0" eaLnBrk="1" latinLnBrk="0" hangingPunct="1">
        <a:defRPr sz="2400" kern="1200">
          <a:solidFill>
            <a:schemeClr val="tx1"/>
          </a:solidFill>
          <a:latin typeface="+mn-lt"/>
          <a:ea typeface="+mn-ea"/>
          <a:cs typeface="+mn-cs"/>
        </a:defRPr>
      </a:lvl6pPr>
      <a:lvl7pPr marL="3635630" algn="l" defTabSz="1211878" rtl="0" eaLnBrk="1" latinLnBrk="0" hangingPunct="1">
        <a:defRPr sz="2400" kern="1200">
          <a:solidFill>
            <a:schemeClr val="tx1"/>
          </a:solidFill>
          <a:latin typeface="+mn-lt"/>
          <a:ea typeface="+mn-ea"/>
          <a:cs typeface="+mn-cs"/>
        </a:defRPr>
      </a:lvl7pPr>
      <a:lvl8pPr marL="4241570" algn="l" defTabSz="1211878" rtl="0" eaLnBrk="1" latinLnBrk="0" hangingPunct="1">
        <a:defRPr sz="2400" kern="1200">
          <a:solidFill>
            <a:schemeClr val="tx1"/>
          </a:solidFill>
          <a:latin typeface="+mn-lt"/>
          <a:ea typeface="+mn-ea"/>
          <a:cs typeface="+mn-cs"/>
        </a:defRPr>
      </a:lvl8pPr>
      <a:lvl9pPr marL="4847508" algn="l" defTabSz="121187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4155" y="99048"/>
            <a:ext cx="11215375" cy="745837"/>
          </a:xfrm>
          <a:prstGeom prst="rect">
            <a:avLst/>
          </a:prstGeom>
        </p:spPr>
        <p:txBody>
          <a:bodyPr vert="horz" lIns="0" tIns="0" rIns="0" bIns="0" rtlCol="0" anchor="ctr" anchorCtr="0">
            <a:normAutofit/>
          </a:bodyPr>
          <a:lstStyle/>
          <a:p>
            <a:r>
              <a:rPr lang="en-GB" noProof="0" dirty="0"/>
              <a:t>CLICK TO EDIT MASTER TITLE STYLE</a:t>
            </a:r>
          </a:p>
        </p:txBody>
      </p:sp>
      <p:sp>
        <p:nvSpPr>
          <p:cNvPr id="13" name="Rectangle 15"/>
          <p:cNvSpPr>
            <a:spLocks noGrp="1" noChangeArrowheads="1"/>
          </p:cNvSpPr>
          <p:nvPr>
            <p:ph type="ftr" sz="quarter" idx="3"/>
          </p:nvPr>
        </p:nvSpPr>
        <p:spPr bwMode="auto">
          <a:xfrm>
            <a:off x="7427288" y="6397041"/>
            <a:ext cx="2672600"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a:solidFill>
                  <a:schemeClr val="tx1"/>
                </a:solidFill>
              </a:defRPr>
            </a:lvl1pPr>
          </a:lstStyle>
          <a:p>
            <a:pPr defTabSz="1211878">
              <a:defRPr/>
            </a:pPr>
            <a:endParaRPr lang="en-GB" dirty="0">
              <a:solidFill>
                <a:srgbClr val="000000"/>
              </a:solidFill>
            </a:endParaRPr>
          </a:p>
        </p:txBody>
      </p:sp>
      <p:sp>
        <p:nvSpPr>
          <p:cNvPr id="14" name="Rectangle 14"/>
          <p:cNvSpPr>
            <a:spLocks noGrp="1" noChangeArrowheads="1"/>
          </p:cNvSpPr>
          <p:nvPr>
            <p:ph type="dt" sz="half" idx="2"/>
          </p:nvPr>
        </p:nvSpPr>
        <p:spPr bwMode="auto">
          <a:xfrm>
            <a:off x="10168555" y="6397041"/>
            <a:ext cx="939327"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1100">
                <a:solidFill>
                  <a:schemeClr val="tx1"/>
                </a:solidFill>
              </a:defRPr>
            </a:lvl1pPr>
          </a:lstStyle>
          <a:p>
            <a:pPr defTabSz="1211878">
              <a:defRPr/>
            </a:pPr>
            <a:fld id="{E4B51AC9-4650-4AD2-A5E8-FC96EE070361}" type="datetime3">
              <a:rPr lang="en-US" smtClean="0">
                <a:solidFill>
                  <a:srgbClr val="000000"/>
                </a:solidFill>
              </a:rPr>
              <a:pPr defTabSz="1211878">
                <a:defRPr/>
              </a:pPr>
              <a:t>21 December 2023</a:t>
            </a:fld>
            <a:endParaRPr lang="en-GB" dirty="0">
              <a:solidFill>
                <a:srgbClr val="000000"/>
              </a:solidFill>
            </a:endParaRPr>
          </a:p>
        </p:txBody>
      </p:sp>
      <p:sp>
        <p:nvSpPr>
          <p:cNvPr id="17" name="Espace réservé du numéro de diapositive 16"/>
          <p:cNvSpPr>
            <a:spLocks noGrp="1" noChangeArrowheads="1"/>
          </p:cNvSpPr>
          <p:nvPr>
            <p:ph type="sldNum" sz="quarter" idx="4"/>
          </p:nvPr>
        </p:nvSpPr>
        <p:spPr bwMode="auto">
          <a:xfrm>
            <a:off x="11095756" y="6397041"/>
            <a:ext cx="238625"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878">
              <a:defRPr/>
            </a:pPr>
            <a:fld id="{276219AF-F5ED-455B-A512-B03AB3602319}" type="slidenum">
              <a:rPr lang="en-GB" smtClean="0">
                <a:solidFill>
                  <a:srgbClr val="000000"/>
                </a:solidFill>
              </a:rPr>
              <a:pPr defTabSz="1211878">
                <a:defRPr/>
              </a:pPr>
              <a:t>‹N°›</a:t>
            </a:fld>
            <a:endParaRPr lang="en-GB" dirty="0">
              <a:solidFill>
                <a:srgbClr val="000000"/>
              </a:solidFill>
            </a:endParaRPr>
          </a:p>
        </p:txBody>
      </p:sp>
      <p:pic>
        <p:nvPicPr>
          <p:cNvPr id="7" name="Imag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84962" y="185547"/>
            <a:ext cx="1645839" cy="572838"/>
          </a:xfrm>
          <a:prstGeom prst="rect">
            <a:avLst/>
          </a:prstGeom>
        </p:spPr>
      </p:pic>
      <p:sp>
        <p:nvSpPr>
          <p:cNvPr id="3" name="MSIPCMContentMarking" descr="{&quot;HashCode&quot;:1319653229,&quot;Placement&quot;:&quot;Footer&quot;,&quot;Top&quot;:519.467957,&quot;Left&quot;:839.0204,&quot;SlideWidth&quot;:954,&quot;SlideHeight&quot;:540}"/>
          <p:cNvSpPr txBox="1"/>
          <p:nvPr userDrawn="1"/>
        </p:nvSpPr>
        <p:spPr>
          <a:xfrm>
            <a:off x="10655559" y="6597243"/>
            <a:ext cx="1466591" cy="262344"/>
          </a:xfrm>
          <a:prstGeom prst="rect">
            <a:avLst/>
          </a:prstGeom>
          <a:noFill/>
        </p:spPr>
        <p:txBody>
          <a:bodyPr vert="horz" wrap="square" lIns="0" tIns="0" rIns="0" bIns="0" rtlCol="0" anchor="ctr" anchorCtr="1">
            <a:noAutofit/>
          </a:bodyPr>
          <a:lstStyle/>
          <a:p>
            <a:pPr algn="r">
              <a:spcBef>
                <a:spcPts val="0"/>
              </a:spcBef>
              <a:spcAft>
                <a:spcPts val="0"/>
              </a:spcAft>
            </a:pPr>
            <a:r>
              <a:rPr lang="fr-FR" sz="1000" smtClean="0">
                <a:solidFill>
                  <a:srgbClr val="0078D7"/>
                </a:solidFill>
                <a:latin typeface="Calibri" panose="020F0502020204030204" pitchFamily="34" charset="0"/>
              </a:rPr>
              <a:t>Classification : Internal</a:t>
            </a:r>
            <a:endParaRPr lang="fr-FR" sz="1000" dirty="0" smtClean="0">
              <a:solidFill>
                <a:srgbClr val="0078D7"/>
              </a:solidFill>
              <a:latin typeface="Calibri" panose="020F0502020204030204" pitchFamily="34" charset="0"/>
            </a:endParaRPr>
          </a:p>
        </p:txBody>
      </p:sp>
    </p:spTree>
    <p:extLst>
      <p:ext uri="{BB962C8B-B14F-4D97-AF65-F5344CB8AC3E}">
        <p14:creationId xmlns:p14="http://schemas.microsoft.com/office/powerpoint/2010/main" val="422580238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Lst>
  <p:hf hdr="0" ftr="0"/>
  <p:txStyles>
    <p:titleStyle>
      <a:lvl1pPr algn="l" defTabSz="1211878" rtl="0" eaLnBrk="1" latinLnBrk="0" hangingPunct="1">
        <a:spcBef>
          <a:spcPct val="0"/>
        </a:spcBef>
        <a:buNone/>
        <a:defRPr sz="2900" b="1"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211878" rtl="0" eaLnBrk="1" latinLnBrk="0" hangingPunct="1">
        <a:spcBef>
          <a:spcPts val="266"/>
        </a:spcBef>
        <a:buClr>
          <a:schemeClr val="accent4"/>
        </a:buClr>
        <a:buSzPct val="100000"/>
        <a:buFontTx/>
        <a:buNone/>
        <a:defRPr sz="2400" kern="1200">
          <a:solidFill>
            <a:schemeClr val="tx1"/>
          </a:solidFill>
          <a:latin typeface="+mn-lt"/>
          <a:ea typeface="+mn-ea"/>
          <a:cs typeface="+mn-cs"/>
        </a:defRPr>
      </a:lvl1pPr>
      <a:lvl2pPr marL="591214" indent="-237751" algn="l" defTabSz="1211878" rtl="0" eaLnBrk="1" latinLnBrk="0" hangingPunct="1">
        <a:spcBef>
          <a:spcPts val="266"/>
        </a:spcBef>
        <a:buClr>
          <a:schemeClr val="accent1"/>
        </a:buClr>
        <a:buSzPct val="90000"/>
        <a:buFont typeface="Wingdings" panose="05000000000000000000" pitchFamily="2" charset="2"/>
        <a:buChar char="§"/>
        <a:defRPr sz="2100" kern="1200">
          <a:solidFill>
            <a:schemeClr val="tx1"/>
          </a:solidFill>
          <a:latin typeface="+mn-lt"/>
          <a:ea typeface="+mn-ea"/>
          <a:cs typeface="+mn-cs"/>
        </a:defRPr>
      </a:lvl2pPr>
      <a:lvl3pPr marL="1066710" indent="-233541" algn="l" defTabSz="1211878" rtl="0" eaLnBrk="1" latinLnBrk="0" hangingPunct="1">
        <a:spcBef>
          <a:spcPts val="266"/>
        </a:spcBef>
        <a:buFont typeface="Wingdings" panose="05000000000000000000" pitchFamily="2" charset="2"/>
        <a:buChar char="§"/>
        <a:defRPr sz="1900" kern="1200">
          <a:solidFill>
            <a:schemeClr val="accent1"/>
          </a:solidFill>
          <a:latin typeface="+mn-lt"/>
          <a:ea typeface="+mn-ea"/>
          <a:cs typeface="+mn-cs"/>
        </a:defRPr>
      </a:lvl3pPr>
      <a:lvl4pPr marL="1535883" indent="-223015" algn="l" defTabSz="1211878" rtl="0" eaLnBrk="1" latinLnBrk="0" hangingPunct="1">
        <a:spcBef>
          <a:spcPts val="266"/>
        </a:spcBef>
        <a:buFont typeface="Wingdings" panose="05000000000000000000" pitchFamily="2" charset="2"/>
        <a:buChar char="§"/>
        <a:defRPr sz="1600" kern="1200">
          <a:solidFill>
            <a:schemeClr val="tx2"/>
          </a:solidFill>
          <a:latin typeface="+mn-lt"/>
          <a:ea typeface="+mn-ea"/>
          <a:cs typeface="+mn-cs"/>
        </a:defRPr>
      </a:lvl4pPr>
      <a:lvl5pPr marL="0" indent="0" algn="l" defTabSz="1211878" rtl="0" eaLnBrk="1" latinLnBrk="0" hangingPunct="1">
        <a:spcBef>
          <a:spcPts val="266"/>
        </a:spcBef>
        <a:buFontTx/>
        <a:buNone/>
        <a:defRPr sz="1300" kern="1200">
          <a:solidFill>
            <a:schemeClr val="tx2"/>
          </a:solidFill>
          <a:latin typeface="+mn-lt"/>
          <a:ea typeface="+mn-ea"/>
          <a:cs typeface="+mn-cs"/>
        </a:defRPr>
      </a:lvl5pPr>
      <a:lvl6pPr marL="3332664"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3859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44537"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50476" indent="-302970" algn="l" defTabSz="121187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1878" rtl="0" eaLnBrk="1" latinLnBrk="0" hangingPunct="1">
        <a:defRPr sz="2400" kern="1200">
          <a:solidFill>
            <a:schemeClr val="tx1"/>
          </a:solidFill>
          <a:latin typeface="+mn-lt"/>
          <a:ea typeface="+mn-ea"/>
          <a:cs typeface="+mn-cs"/>
        </a:defRPr>
      </a:lvl1pPr>
      <a:lvl2pPr marL="605939" algn="l" defTabSz="1211878" rtl="0" eaLnBrk="1" latinLnBrk="0" hangingPunct="1">
        <a:defRPr sz="2400" kern="1200">
          <a:solidFill>
            <a:schemeClr val="tx1"/>
          </a:solidFill>
          <a:latin typeface="+mn-lt"/>
          <a:ea typeface="+mn-ea"/>
          <a:cs typeface="+mn-cs"/>
        </a:defRPr>
      </a:lvl2pPr>
      <a:lvl3pPr marL="1211878" algn="l" defTabSz="1211878" rtl="0" eaLnBrk="1" latinLnBrk="0" hangingPunct="1">
        <a:defRPr sz="2400" kern="1200">
          <a:solidFill>
            <a:schemeClr val="tx1"/>
          </a:solidFill>
          <a:latin typeface="+mn-lt"/>
          <a:ea typeface="+mn-ea"/>
          <a:cs typeface="+mn-cs"/>
        </a:defRPr>
      </a:lvl3pPr>
      <a:lvl4pPr marL="1817818" algn="l" defTabSz="1211878" rtl="0" eaLnBrk="1" latinLnBrk="0" hangingPunct="1">
        <a:defRPr sz="2400" kern="1200">
          <a:solidFill>
            <a:schemeClr val="tx1"/>
          </a:solidFill>
          <a:latin typeface="+mn-lt"/>
          <a:ea typeface="+mn-ea"/>
          <a:cs typeface="+mn-cs"/>
        </a:defRPr>
      </a:lvl4pPr>
      <a:lvl5pPr marL="2423755" algn="l" defTabSz="1211878" rtl="0" eaLnBrk="1" latinLnBrk="0" hangingPunct="1">
        <a:defRPr sz="2400" kern="1200">
          <a:solidFill>
            <a:schemeClr val="tx1"/>
          </a:solidFill>
          <a:latin typeface="+mn-lt"/>
          <a:ea typeface="+mn-ea"/>
          <a:cs typeface="+mn-cs"/>
        </a:defRPr>
      </a:lvl5pPr>
      <a:lvl6pPr marL="3029695" algn="l" defTabSz="1211878" rtl="0" eaLnBrk="1" latinLnBrk="0" hangingPunct="1">
        <a:defRPr sz="2400" kern="1200">
          <a:solidFill>
            <a:schemeClr val="tx1"/>
          </a:solidFill>
          <a:latin typeface="+mn-lt"/>
          <a:ea typeface="+mn-ea"/>
          <a:cs typeface="+mn-cs"/>
        </a:defRPr>
      </a:lvl6pPr>
      <a:lvl7pPr marL="3635630" algn="l" defTabSz="1211878" rtl="0" eaLnBrk="1" latinLnBrk="0" hangingPunct="1">
        <a:defRPr sz="2400" kern="1200">
          <a:solidFill>
            <a:schemeClr val="tx1"/>
          </a:solidFill>
          <a:latin typeface="+mn-lt"/>
          <a:ea typeface="+mn-ea"/>
          <a:cs typeface="+mn-cs"/>
        </a:defRPr>
      </a:lvl7pPr>
      <a:lvl8pPr marL="4241570" algn="l" defTabSz="1211878" rtl="0" eaLnBrk="1" latinLnBrk="0" hangingPunct="1">
        <a:defRPr sz="2400" kern="1200">
          <a:solidFill>
            <a:schemeClr val="tx1"/>
          </a:solidFill>
          <a:latin typeface="+mn-lt"/>
          <a:ea typeface="+mn-ea"/>
          <a:cs typeface="+mn-cs"/>
        </a:defRPr>
      </a:lvl8pPr>
      <a:lvl9pPr marL="4847508" algn="l" defTabSz="12118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 y="1"/>
            <a:ext cx="12122149" cy="6888027"/>
          </a:xfrm>
          <a:prstGeom prst="rect">
            <a:avLst/>
          </a:prstGeom>
          <a:solidFill>
            <a:srgbClr val="00342F"/>
          </a:solidFill>
          <a:ln>
            <a:noFill/>
          </a:ln>
        </p:spPr>
        <p:style>
          <a:lnRef idx="2">
            <a:schemeClr val="accent1">
              <a:shade val="50000"/>
            </a:schemeClr>
          </a:lnRef>
          <a:fillRef idx="1">
            <a:schemeClr val="accent1"/>
          </a:fillRef>
          <a:effectRef idx="0">
            <a:schemeClr val="accent1"/>
          </a:effectRef>
          <a:fontRef idx="minor">
            <a:schemeClr val="lt1"/>
          </a:fontRef>
        </p:style>
        <p:txBody>
          <a:bodyPr lIns="121093" tIns="60542" rIns="121093" bIns="60542" rtlCol="0" anchor="ctr"/>
          <a:lstStyle/>
          <a:p>
            <a:pPr algn="ctr" defTabSz="1210841"/>
            <a:endParaRPr lang="pt-PT">
              <a:solidFill>
                <a:prstClr val="white"/>
              </a:solidFill>
            </a:endParaRPr>
          </a:p>
        </p:txBody>
      </p:sp>
      <p:sp>
        <p:nvSpPr>
          <p:cNvPr id="18" name="Rectangle 17"/>
          <p:cNvSpPr/>
          <p:nvPr/>
        </p:nvSpPr>
        <p:spPr>
          <a:xfrm>
            <a:off x="-13646" y="-17052"/>
            <a:ext cx="2500526" cy="6903023"/>
          </a:xfrm>
          <a:prstGeom prst="rect">
            <a:avLst/>
          </a:prstGeom>
          <a:solidFill>
            <a:schemeClr val="accent2"/>
          </a:solidFill>
          <a:ln w="3175" cap="flat" cmpd="sng" algn="ctr">
            <a:noFill/>
            <a:prstDash val="solid"/>
          </a:ln>
          <a:effectLst/>
        </p:spPr>
        <p:txBody>
          <a:bodyPr rot="0" spcFirstLastPara="0" vertOverflow="overflow" horzOverflow="overflow" vert="horz" wrap="square" lIns="91187" tIns="89749" rIns="91187" bIns="89749" numCol="1" spcCol="0" rtlCol="0" fromWordArt="0" anchor="ctr" anchorCtr="0" forceAA="0" compatLnSpc="1">
            <a:prstTxWarp prst="textNoShape">
              <a:avLst/>
            </a:prstTxWarp>
            <a:noAutofit/>
          </a:bodyPr>
          <a:lstStyle/>
          <a:p>
            <a:pPr algn="ctr" defTabSz="911902"/>
            <a:endParaRPr lang="pt-PT" sz="1500" kern="0" dirty="0">
              <a:solidFill>
                <a:srgbClr val="000000"/>
              </a:solidFill>
              <a:latin typeface="Arial Narrow" panose="020B0606020202030204" pitchFamily="34" charset="0"/>
            </a:endParaRPr>
          </a:p>
        </p:txBody>
      </p:sp>
      <p:sp>
        <p:nvSpPr>
          <p:cNvPr id="19" name="Rectangle 18"/>
          <p:cNvSpPr/>
          <p:nvPr/>
        </p:nvSpPr>
        <p:spPr>
          <a:xfrm>
            <a:off x="2486900" y="-17052"/>
            <a:ext cx="2422069" cy="6903023"/>
          </a:xfrm>
          <a:prstGeom prst="rect">
            <a:avLst/>
          </a:prstGeom>
          <a:solidFill>
            <a:schemeClr val="accent2"/>
          </a:solidFill>
          <a:ln w="3175" cap="flat" cmpd="sng" algn="ctr">
            <a:noFill/>
            <a:prstDash val="solid"/>
          </a:ln>
          <a:effectLst/>
        </p:spPr>
        <p:txBody>
          <a:bodyPr rot="0" spcFirstLastPara="0" vertOverflow="overflow" horzOverflow="overflow" vert="horz" wrap="square" lIns="91187" tIns="89749" rIns="91187" bIns="89749" numCol="1" spcCol="0" rtlCol="0" fromWordArt="0" anchor="ctr" anchorCtr="0" forceAA="0" compatLnSpc="1">
            <a:prstTxWarp prst="textNoShape">
              <a:avLst/>
            </a:prstTxWarp>
            <a:noAutofit/>
          </a:bodyPr>
          <a:lstStyle/>
          <a:p>
            <a:pPr algn="ctr" defTabSz="911902"/>
            <a:endParaRPr lang="pt-PT" sz="1500" kern="0" dirty="0">
              <a:solidFill>
                <a:srgbClr val="000000"/>
              </a:solidFill>
              <a:latin typeface="Arial Narrow" panose="020B0606020202030204" pitchFamily="34" charset="0"/>
            </a:endParaRPr>
          </a:p>
        </p:txBody>
      </p:sp>
      <p:sp>
        <p:nvSpPr>
          <p:cNvPr id="20" name="Rectangle 19"/>
          <p:cNvSpPr/>
          <p:nvPr/>
        </p:nvSpPr>
        <p:spPr>
          <a:xfrm>
            <a:off x="4863165" y="-17052"/>
            <a:ext cx="2422069" cy="6903023"/>
          </a:xfrm>
          <a:prstGeom prst="rect">
            <a:avLst/>
          </a:prstGeom>
          <a:solidFill>
            <a:schemeClr val="accent2"/>
          </a:solidFill>
          <a:ln w="3175" cap="flat" cmpd="sng" algn="ctr">
            <a:noFill/>
            <a:prstDash val="solid"/>
          </a:ln>
          <a:effectLst/>
        </p:spPr>
        <p:txBody>
          <a:bodyPr rot="0" spcFirstLastPara="0" vertOverflow="overflow" horzOverflow="overflow" vert="horz" wrap="square" lIns="91187" tIns="89749" rIns="91187" bIns="89749" numCol="1" spcCol="0" rtlCol="0" fromWordArt="0" anchor="ctr" anchorCtr="0" forceAA="0" compatLnSpc="1">
            <a:prstTxWarp prst="textNoShape">
              <a:avLst/>
            </a:prstTxWarp>
            <a:noAutofit/>
          </a:bodyPr>
          <a:lstStyle/>
          <a:p>
            <a:pPr algn="ctr" defTabSz="911902"/>
            <a:endParaRPr lang="pt-PT" sz="1500" kern="0" dirty="0">
              <a:solidFill>
                <a:srgbClr val="000000"/>
              </a:solidFill>
              <a:latin typeface="Arial Narrow" panose="020B0606020202030204" pitchFamily="34" charset="0"/>
            </a:endParaRPr>
          </a:p>
        </p:txBody>
      </p:sp>
      <p:sp>
        <p:nvSpPr>
          <p:cNvPr id="21" name="Rectangle 20"/>
          <p:cNvSpPr/>
          <p:nvPr/>
        </p:nvSpPr>
        <p:spPr>
          <a:xfrm>
            <a:off x="7285232" y="-17052"/>
            <a:ext cx="2422069" cy="6903023"/>
          </a:xfrm>
          <a:prstGeom prst="rect">
            <a:avLst/>
          </a:prstGeom>
          <a:solidFill>
            <a:schemeClr val="accent2"/>
          </a:solidFill>
          <a:ln w="3175" cap="flat" cmpd="sng" algn="ctr">
            <a:noFill/>
            <a:prstDash val="solid"/>
          </a:ln>
          <a:effectLst/>
        </p:spPr>
        <p:txBody>
          <a:bodyPr rot="0" spcFirstLastPara="0" vertOverflow="overflow" horzOverflow="overflow" vert="horz" wrap="square" lIns="91187" tIns="89749" rIns="91187" bIns="89749" numCol="1" spcCol="0" rtlCol="0" fromWordArt="0" anchor="ctr" anchorCtr="0" forceAA="0" compatLnSpc="1">
            <a:prstTxWarp prst="textNoShape">
              <a:avLst/>
            </a:prstTxWarp>
            <a:noAutofit/>
          </a:bodyPr>
          <a:lstStyle/>
          <a:p>
            <a:pPr algn="ctr" defTabSz="911902"/>
            <a:endParaRPr lang="pt-PT" sz="1500" kern="0" dirty="0">
              <a:solidFill>
                <a:srgbClr val="000000"/>
              </a:solidFill>
              <a:latin typeface="Arial Narrow" panose="020B0606020202030204" pitchFamily="34" charset="0"/>
            </a:endParaRPr>
          </a:p>
        </p:txBody>
      </p:sp>
      <p:sp>
        <p:nvSpPr>
          <p:cNvPr id="22" name="Rectangle 21"/>
          <p:cNvSpPr/>
          <p:nvPr/>
        </p:nvSpPr>
        <p:spPr>
          <a:xfrm>
            <a:off x="9685026" y="-17052"/>
            <a:ext cx="2437147" cy="6903023"/>
          </a:xfrm>
          <a:prstGeom prst="rect">
            <a:avLst/>
          </a:prstGeom>
          <a:solidFill>
            <a:schemeClr val="accent2"/>
          </a:solidFill>
          <a:ln w="3175" cap="flat" cmpd="sng" algn="ctr">
            <a:noFill/>
            <a:prstDash val="solid"/>
          </a:ln>
          <a:effectLst/>
        </p:spPr>
        <p:txBody>
          <a:bodyPr rot="0" spcFirstLastPara="0" vertOverflow="overflow" horzOverflow="overflow" vert="horz" wrap="square" lIns="91187" tIns="89749" rIns="91187" bIns="89749" numCol="1" spcCol="0" rtlCol="0" fromWordArt="0" anchor="ctr" anchorCtr="0" forceAA="0" compatLnSpc="1">
            <a:prstTxWarp prst="textNoShape">
              <a:avLst/>
            </a:prstTxWarp>
            <a:noAutofit/>
          </a:bodyPr>
          <a:lstStyle/>
          <a:p>
            <a:pPr algn="ctr" defTabSz="911902"/>
            <a:endParaRPr lang="pt-PT" sz="1500" kern="0" dirty="0">
              <a:solidFill>
                <a:srgbClr val="000000"/>
              </a:solidFill>
              <a:latin typeface="Arial Narrow" panose="020B0606020202030204" pitchFamily="34" charset="0"/>
            </a:endParaRPr>
          </a:p>
        </p:txBody>
      </p:sp>
      <p:sp>
        <p:nvSpPr>
          <p:cNvPr id="23" name="ZoneTexte 2"/>
          <p:cNvSpPr txBox="1"/>
          <p:nvPr/>
        </p:nvSpPr>
        <p:spPr>
          <a:xfrm>
            <a:off x="13838" y="2781722"/>
            <a:ext cx="12120721" cy="1599638"/>
          </a:xfrm>
          <a:prstGeom prst="rect">
            <a:avLst/>
          </a:prstGeom>
          <a:noFill/>
        </p:spPr>
        <p:txBody>
          <a:bodyPr wrap="square" lIns="121134" tIns="60564" rIns="121134" bIns="60564" rtlCol="0">
            <a:spAutoFit/>
          </a:bodyPr>
          <a:lstStyle/>
          <a:p>
            <a:pPr algn="ctr" defTabSz="1211256"/>
            <a:r>
              <a:rPr lang="en-US" sz="4800" spc="797" dirty="0">
                <a:solidFill>
                  <a:srgbClr val="FFFFFF"/>
                </a:solidFill>
                <a:latin typeface="BNPP Expanded Sans" pitchFamily="50" charset="0"/>
                <a:cs typeface="Arial" panose="020B0604020202020204" pitchFamily="34" charset="0"/>
              </a:rPr>
              <a:t>HOW TO </a:t>
            </a:r>
            <a:r>
              <a:rPr lang="en-US" sz="4800" spc="797" dirty="0" smtClean="0">
                <a:solidFill>
                  <a:srgbClr val="FFFFFF"/>
                </a:solidFill>
                <a:latin typeface="BNPP Expanded Sans" pitchFamily="50" charset="0"/>
                <a:cs typeface="Arial" panose="020B0604020202020204" pitchFamily="34" charset="0"/>
              </a:rPr>
              <a:t>DELETE OR MODIFY PDF</a:t>
            </a:r>
            <a:r>
              <a:rPr lang="en-US" sz="4800" spc="797" dirty="0" smtClean="0">
                <a:solidFill>
                  <a:srgbClr val="FFFFFF"/>
                </a:solidFill>
                <a:latin typeface="BNPP Expanded Sans" pitchFamily="50" charset="0"/>
                <a:cs typeface="Arial" panose="020B0604020202020204" pitchFamily="34" charset="0"/>
              </a:rPr>
              <a:t>?</a:t>
            </a:r>
            <a:endParaRPr lang="en-US" sz="4800" spc="797" dirty="0">
              <a:solidFill>
                <a:srgbClr val="FFFFFF"/>
              </a:solidFill>
              <a:latin typeface="BNPP Expanded Sans" pitchFamily="50" charset="0"/>
              <a:cs typeface="Arial" panose="020B0604020202020204" pitchFamily="34" charset="0"/>
            </a:endParaRPr>
          </a:p>
        </p:txBody>
      </p:sp>
      <p:sp>
        <p:nvSpPr>
          <p:cNvPr id="24" name="Subtitle 3"/>
          <p:cNvSpPr txBox="1">
            <a:spLocks/>
          </p:cNvSpPr>
          <p:nvPr/>
        </p:nvSpPr>
        <p:spPr>
          <a:xfrm>
            <a:off x="2297884" y="3768006"/>
            <a:ext cx="7526384" cy="432100"/>
          </a:xfrm>
          <a:prstGeom prst="rect">
            <a:avLst/>
          </a:prstGeom>
        </p:spPr>
        <p:txBody>
          <a:bodyPr lIns="121154" tIns="60574" rIns="121154" bIns="60574" anchor="ctr">
            <a:noAutofit/>
          </a:bodyPr>
          <a:lstStyle>
            <a:lvl1pPr marL="0" indent="0" algn="l" defTabSz="914087" rtl="0" eaLnBrk="1" latinLnBrk="0" hangingPunct="1">
              <a:spcBef>
                <a:spcPts val="200"/>
              </a:spcBef>
              <a:buClr>
                <a:schemeClr val="accent4"/>
              </a:buClr>
              <a:buSzPct val="100000"/>
              <a:buFontTx/>
              <a:buNone/>
              <a:defRPr sz="2500" kern="1200" cap="all" baseline="0">
                <a:solidFill>
                  <a:schemeClr val="tx1"/>
                </a:solidFill>
                <a:latin typeface="+mj-lt"/>
                <a:ea typeface="+mn-ea"/>
                <a:cs typeface="+mn-cs"/>
              </a:defRPr>
            </a:lvl1pPr>
            <a:lvl2pPr marL="457044" indent="0" algn="ctr" defTabSz="914087" rtl="0" eaLnBrk="1" latinLnBrk="0" hangingPunct="1">
              <a:spcBef>
                <a:spcPts val="200"/>
              </a:spcBef>
              <a:buClr>
                <a:schemeClr val="accent1"/>
              </a:buClr>
              <a:buSzPct val="90000"/>
              <a:buFont typeface="Wingdings" panose="05000000000000000000" pitchFamily="2" charset="2"/>
              <a:buNone/>
              <a:defRPr sz="1600" kern="1200">
                <a:solidFill>
                  <a:schemeClr val="tx1">
                    <a:tint val="75000"/>
                  </a:schemeClr>
                </a:solidFill>
                <a:latin typeface="+mn-lt"/>
                <a:ea typeface="+mn-ea"/>
                <a:cs typeface="+mn-cs"/>
              </a:defRPr>
            </a:lvl2pPr>
            <a:lvl3pPr marL="914087" indent="0" algn="ctr" defTabSz="914087" rtl="0" eaLnBrk="1" latinLnBrk="0" hangingPunct="1">
              <a:spcBef>
                <a:spcPts val="200"/>
              </a:spcBef>
              <a:buFont typeface="Wingdings" panose="05000000000000000000" pitchFamily="2" charset="2"/>
              <a:buNone/>
              <a:defRPr sz="1400" kern="1200">
                <a:solidFill>
                  <a:schemeClr val="tx1">
                    <a:tint val="75000"/>
                  </a:schemeClr>
                </a:solidFill>
                <a:latin typeface="+mn-lt"/>
                <a:ea typeface="+mn-ea"/>
                <a:cs typeface="+mn-cs"/>
              </a:defRPr>
            </a:lvl3pPr>
            <a:lvl4pPr marL="1371132" indent="0" algn="ctr" defTabSz="914087" rtl="0" eaLnBrk="1" latinLnBrk="0" hangingPunct="1">
              <a:spcBef>
                <a:spcPts val="200"/>
              </a:spcBef>
              <a:buFont typeface="Wingdings" panose="05000000000000000000" pitchFamily="2" charset="2"/>
              <a:buNone/>
              <a:defRPr sz="1200" kern="1200">
                <a:solidFill>
                  <a:schemeClr val="tx1">
                    <a:tint val="75000"/>
                  </a:schemeClr>
                </a:solidFill>
                <a:latin typeface="+mn-lt"/>
                <a:ea typeface="+mn-ea"/>
                <a:cs typeface="+mn-cs"/>
              </a:defRPr>
            </a:lvl4pPr>
            <a:lvl5pPr marL="1828175" indent="0" algn="ctr" defTabSz="914087" rtl="0" eaLnBrk="1" latinLnBrk="0" hangingPunct="1">
              <a:spcBef>
                <a:spcPts val="200"/>
              </a:spcBef>
              <a:buFontTx/>
              <a:buNone/>
              <a:defRPr sz="1000" kern="1200">
                <a:solidFill>
                  <a:schemeClr val="tx1">
                    <a:tint val="75000"/>
                  </a:schemeClr>
                </a:solidFill>
                <a:latin typeface="+mn-lt"/>
                <a:ea typeface="+mn-ea"/>
                <a:cs typeface="+mn-cs"/>
              </a:defRPr>
            </a:lvl5pPr>
            <a:lvl6pPr marL="2285219" indent="0" algn="ctr" defTabSz="9140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2" indent="0" algn="ctr" defTabSz="9140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06" indent="0" algn="ctr" defTabSz="9140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0" indent="0" algn="ctr" defTabSz="9140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defTabSz="1211463">
              <a:buClr>
                <a:srgbClr val="52CDC5"/>
              </a:buClr>
              <a:defRPr/>
            </a:pPr>
            <a:endParaRPr lang="en-GB" sz="1900" spc="797" dirty="0">
              <a:solidFill>
                <a:prstClr val="white"/>
              </a:solidFill>
              <a:latin typeface="BNPP Sans" pitchFamily="50" charset="0"/>
            </a:endParaRPr>
          </a:p>
        </p:txBody>
      </p:sp>
      <p:cxnSp>
        <p:nvCxnSpPr>
          <p:cNvPr id="25" name="Straight Connector 24"/>
          <p:cNvCxnSpPr/>
          <p:nvPr/>
        </p:nvCxnSpPr>
        <p:spPr>
          <a:xfrm>
            <a:off x="5201933" y="3525827"/>
            <a:ext cx="17182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23" y="3525827"/>
            <a:ext cx="56311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24761" y="3525827"/>
            <a:ext cx="52973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BB9822E0-611C-2848-B536-F0DA18AE8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9467" y="117426"/>
            <a:ext cx="2206809" cy="686263"/>
          </a:xfrm>
          <a:prstGeom prst="rect">
            <a:avLst/>
          </a:prstGeom>
        </p:spPr>
      </p:pic>
      <p:sp>
        <p:nvSpPr>
          <p:cNvPr id="16" name="ZoneTexte 2">
            <a:extLst>
              <a:ext uri="{FF2B5EF4-FFF2-40B4-BE49-F238E27FC236}">
                <a16:creationId xmlns:a16="http://schemas.microsoft.com/office/drawing/2014/main" id="{D564E7A8-BAB8-4D57-826B-D2436C69219A}"/>
              </a:ext>
            </a:extLst>
          </p:cNvPr>
          <p:cNvSpPr txBox="1"/>
          <p:nvPr/>
        </p:nvSpPr>
        <p:spPr>
          <a:xfrm>
            <a:off x="10688591" y="6546595"/>
            <a:ext cx="1421156" cy="306977"/>
          </a:xfrm>
          <a:prstGeom prst="rect">
            <a:avLst/>
          </a:prstGeom>
          <a:noFill/>
        </p:spPr>
        <p:txBody>
          <a:bodyPr wrap="square" lIns="121134" tIns="60564" rIns="121134" bIns="60564" rtlCol="0">
            <a:spAutoFit/>
          </a:bodyPr>
          <a:lstStyle/>
          <a:p>
            <a:pPr algn="ctr" defTabSz="1211256"/>
            <a:r>
              <a:rPr lang="en-US" sz="1200" spc="300" dirty="0">
                <a:solidFill>
                  <a:schemeClr val="bg1"/>
                </a:solidFill>
                <a:latin typeface="BNPP Expanded Sans"/>
                <a:cs typeface="Arial" panose="020B0604020202020204" pitchFamily="34" charset="0"/>
                <a:hlinkClick r:id="rId4" action="ppaction://hlinksldjump">
                  <a:extLst>
                    <a:ext uri="{A12FA001-AC4F-418D-AE19-62706E023703}">
                      <ahyp:hlinkClr xmlns:ahyp="http://schemas.microsoft.com/office/drawing/2018/hyperlinkcolor" xmlns="" val="tx"/>
                    </a:ext>
                  </a:extLst>
                </a:hlinkClick>
              </a:rPr>
              <a:t>Summary</a:t>
            </a:r>
            <a:endParaRPr lang="en-US" sz="1200" spc="300" dirty="0">
              <a:solidFill>
                <a:schemeClr val="bg1"/>
              </a:solidFill>
              <a:latin typeface="BNPP Expanded Sans"/>
              <a:cs typeface="Arial" panose="020B0604020202020204" pitchFamily="34" charset="0"/>
            </a:endParaRPr>
          </a:p>
        </p:txBody>
      </p:sp>
    </p:spTree>
    <p:extLst>
      <p:ext uri="{BB962C8B-B14F-4D97-AF65-F5344CB8AC3E}">
        <p14:creationId xmlns:p14="http://schemas.microsoft.com/office/powerpoint/2010/main" val="11050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grpId="0"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accel="58000" fill="hold" grpId="0" nodeType="withEffect" p14:presetBounceEnd="5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0000">
                                          <p:cBhvr additive="base">
                                            <p:cTn id="11"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 accel="58000" fill="hold" grpId="0" nodeType="withEffect" p14:presetBounceEnd="50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0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4" accel="58000" fill="hold" grpId="0" nodeType="withEffect" p14:presetBounceEnd="50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50000">
                                          <p:cBhvr additive="base">
                                            <p:cTn id="19"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accel="58000" fill="hold" grpId="0" nodeType="withEffect" p14:presetBounceEnd="50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50000">
                                          <p:cBhvr additive="base">
                                            <p:cTn id="23"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16" presetClass="entr" presetSubtype="37"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outVertical)">
                                          <p:cBhvr>
                                            <p:cTn id="27" dur="1000"/>
                                            <p:tgtEl>
                                              <p:spTgt spid="23"/>
                                            </p:tgtEl>
                                          </p:cBhvr>
                                        </p:animEffect>
                                      </p:childTnLst>
                                    </p:cTn>
                                  </p:par>
                                  <p:par>
                                    <p:cTn id="28" presetID="42"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nodePh="1">
                                      <p:stCondLst>
                                        <p:cond delay="0"/>
                                      </p:stCondLst>
                                      <p:endCondLst>
                                        <p:cond evt="begin" delay="0">
                                          <p:tn val="33"/>
                                        </p:cond>
                                      </p:end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10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1000"/>
                                            <p:tgtEl>
                                              <p:spTgt spid="27"/>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outVertical)">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accel="58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 accel="58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4" accel="58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accel="58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16" presetClass="entr" presetSubtype="37"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outVertical)">
                                          <p:cBhvr>
                                            <p:cTn id="27" dur="1000"/>
                                            <p:tgtEl>
                                              <p:spTgt spid="23"/>
                                            </p:tgtEl>
                                          </p:cBhvr>
                                        </p:animEffect>
                                      </p:childTnLst>
                                    </p:cTn>
                                  </p:par>
                                  <p:par>
                                    <p:cTn id="28" presetID="42"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nodePh="1">
                                      <p:stCondLst>
                                        <p:cond delay="0"/>
                                      </p:stCondLst>
                                      <p:endCondLst>
                                        <p:cond evt="begin" delay="0">
                                          <p:tn val="33"/>
                                        </p:cond>
                                      </p:end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10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1000"/>
                                            <p:tgtEl>
                                              <p:spTgt spid="27"/>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outVertical)">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4" grpId="0"/>
          <p:bldP spid="1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45451" y="6418104"/>
            <a:ext cx="2279308" cy="180042"/>
            <a:chOff x="8658915" y="2277666"/>
            <a:chExt cx="2279310" cy="180042"/>
          </a:xfrm>
        </p:grpSpPr>
        <p:sp>
          <p:nvSpPr>
            <p:cNvPr id="47" name="Date Placeholder 3"/>
            <p:cNvSpPr txBox="1">
              <a:spLocks/>
            </p:cNvSpPr>
            <p:nvPr/>
          </p:nvSpPr>
          <p:spPr bwMode="auto">
            <a:xfrm>
              <a:off x="8658915" y="2277666"/>
              <a:ext cx="1885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569">
                <a:defRPr/>
              </a:pPr>
              <a:r>
                <a:rPr lang="en-US" sz="800" spc="300" dirty="0" smtClean="0">
                  <a:solidFill>
                    <a:schemeClr val="bg1">
                      <a:lumMod val="50000"/>
                    </a:schemeClr>
                  </a:solidFill>
                  <a:latin typeface="BNPP Sans Light" pitchFamily="50" charset="0"/>
                </a:rPr>
                <a:t>HOW TO DELETE OR MODIFY PDF</a:t>
              </a:r>
              <a:endParaRPr lang="en-GB" sz="800" spc="300" dirty="0">
                <a:solidFill>
                  <a:schemeClr val="bg1">
                    <a:lumMod val="50000"/>
                  </a:schemeClr>
                </a:solidFill>
                <a:latin typeface="BNPP Sans Light" pitchFamily="50" charset="0"/>
              </a:endParaRPr>
            </a:p>
          </p:txBody>
        </p:sp>
        <p:sp>
          <p:nvSpPr>
            <p:cNvPr id="48" name="Slide Number Placeholder 4"/>
            <p:cNvSpPr txBox="1">
              <a:spLocks/>
            </p:cNvSpPr>
            <p:nvPr/>
          </p:nvSpPr>
          <p:spPr bwMode="auto">
            <a:xfrm>
              <a:off x="10698162" y="2277666"/>
              <a:ext cx="240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569">
                <a:defRPr/>
              </a:pPr>
              <a:fld id="{276219AF-F5ED-455B-A512-B03AB3602319}" type="slidenum">
                <a:rPr lang="en-GB" sz="800">
                  <a:latin typeface="BNPP Sans Light" pitchFamily="50" charset="0"/>
                </a:rPr>
                <a:pPr algn="ctr" defTabSz="1217569">
                  <a:defRPr/>
                </a:pPr>
                <a:t>2</a:t>
              </a:fld>
              <a:endParaRPr lang="en-GB" sz="800" dirty="0">
                <a:latin typeface="BNPP Sans Light" pitchFamily="50" charset="0"/>
              </a:endParaRPr>
            </a:p>
          </p:txBody>
        </p:sp>
        <p:cxnSp>
          <p:nvCxnSpPr>
            <p:cNvPr id="49" name="Straight Connector 48"/>
            <p:cNvCxnSpPr/>
            <p:nvPr/>
          </p:nvCxnSpPr>
          <p:spPr>
            <a:xfrm>
              <a:off x="10590958" y="2287191"/>
              <a:ext cx="0" cy="1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Subtitle 1"/>
          <p:cNvSpPr>
            <a:spLocks noGrp="1"/>
          </p:cNvSpPr>
          <p:nvPr>
            <p:ph type="subTitle" idx="1"/>
          </p:nvPr>
        </p:nvSpPr>
        <p:spPr/>
        <p:txBody>
          <a:bodyPr/>
          <a:lstStyle/>
          <a:p>
            <a:r>
              <a:rPr lang="pt-PT" dirty="0" smtClean="0"/>
              <a:t>How to delete or modify pdf</a:t>
            </a:r>
            <a:endParaRPr lang="pt-PT"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774" y="1068316"/>
            <a:ext cx="9113598" cy="4305694"/>
          </a:xfrm>
          <a:prstGeom prst="rect">
            <a:avLst/>
          </a:prstGeom>
        </p:spPr>
      </p:pic>
      <p:sp>
        <p:nvSpPr>
          <p:cNvPr id="13" name="ZoneTexte 12"/>
          <p:cNvSpPr txBox="1"/>
          <p:nvPr/>
        </p:nvSpPr>
        <p:spPr>
          <a:xfrm>
            <a:off x="228427" y="1101612"/>
            <a:ext cx="2304256" cy="432100"/>
          </a:xfrm>
          <a:prstGeom prst="rect">
            <a:avLst/>
          </a:prstGeom>
          <a:noFill/>
        </p:spPr>
        <p:txBody>
          <a:bodyPr wrap="square" lIns="0" tIns="0" rIns="0" bIns="0" rtlCol="0">
            <a:noAutofit/>
          </a:bodyPr>
          <a:lstStyle/>
          <a:p>
            <a:pPr marL="228600" indent="-228600">
              <a:buAutoNum type="alphaUcPeriod"/>
            </a:pPr>
            <a:r>
              <a:rPr lang="en-US" sz="1200" b="1" dirty="0" smtClean="0"/>
              <a:t>You </a:t>
            </a:r>
            <a:r>
              <a:rPr lang="en-US" sz="1200" b="1" dirty="0"/>
              <a:t>can manage media directly in the media library</a:t>
            </a:r>
            <a:r>
              <a:rPr lang="en-US" sz="1200" b="1" dirty="0" smtClean="0"/>
              <a:t>.</a:t>
            </a:r>
          </a:p>
          <a:p>
            <a:pPr marL="228600" indent="-228600">
              <a:buAutoNum type="alphaUcPeriod"/>
            </a:pPr>
            <a:endParaRPr lang="en-US" sz="1200" dirty="0"/>
          </a:p>
          <a:p>
            <a:r>
              <a:rPr lang="en-US" sz="1200" dirty="0"/>
              <a:t>Go in Manage &gt; Content, then two tabs are available: part </a:t>
            </a:r>
            <a:r>
              <a:rPr lang="en-US" sz="1200" dirty="0" smtClean="0"/>
              <a:t>1</a:t>
            </a:r>
          </a:p>
          <a:p>
            <a:endParaRPr lang="en-US" sz="1200" dirty="0"/>
          </a:p>
          <a:p>
            <a:r>
              <a:rPr lang="en-US" sz="1200" b="1" dirty="0"/>
              <a:t>File</a:t>
            </a:r>
            <a:r>
              <a:rPr lang="en-US" sz="1200" dirty="0"/>
              <a:t>: List all the available files, you can search for a specific file, click on filter then choose to delete it, if you want to delete it completely from the media library</a:t>
            </a:r>
          </a:p>
        </p:txBody>
      </p:sp>
    </p:spTree>
    <p:extLst>
      <p:ext uri="{BB962C8B-B14F-4D97-AF65-F5344CB8AC3E}">
        <p14:creationId xmlns:p14="http://schemas.microsoft.com/office/powerpoint/2010/main" val="31818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45451" y="6418104"/>
            <a:ext cx="2279308" cy="180042"/>
            <a:chOff x="8658915" y="2277666"/>
            <a:chExt cx="2279310" cy="180042"/>
          </a:xfrm>
        </p:grpSpPr>
        <p:sp>
          <p:nvSpPr>
            <p:cNvPr id="47" name="Date Placeholder 3"/>
            <p:cNvSpPr txBox="1">
              <a:spLocks/>
            </p:cNvSpPr>
            <p:nvPr/>
          </p:nvSpPr>
          <p:spPr bwMode="auto">
            <a:xfrm>
              <a:off x="8658915" y="2277666"/>
              <a:ext cx="1885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569">
                <a:defRPr/>
              </a:pPr>
              <a:r>
                <a:rPr lang="en-US" sz="800" spc="300" dirty="0">
                  <a:solidFill>
                    <a:schemeClr val="bg1">
                      <a:lumMod val="50000"/>
                    </a:schemeClr>
                  </a:solidFill>
                  <a:latin typeface="BNPP Sans Light" pitchFamily="50" charset="0"/>
                </a:rPr>
                <a:t>HOW TO DELETE OR MODIFY PDF</a:t>
              </a:r>
              <a:endParaRPr lang="en-GB" sz="800" spc="300" dirty="0">
                <a:solidFill>
                  <a:schemeClr val="bg1">
                    <a:lumMod val="50000"/>
                  </a:schemeClr>
                </a:solidFill>
                <a:latin typeface="BNPP Sans Light" pitchFamily="50" charset="0"/>
              </a:endParaRPr>
            </a:p>
          </p:txBody>
        </p:sp>
        <p:sp>
          <p:nvSpPr>
            <p:cNvPr id="48" name="Slide Number Placeholder 4"/>
            <p:cNvSpPr txBox="1">
              <a:spLocks/>
            </p:cNvSpPr>
            <p:nvPr/>
          </p:nvSpPr>
          <p:spPr bwMode="auto">
            <a:xfrm>
              <a:off x="10698162" y="2277666"/>
              <a:ext cx="240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569">
                <a:defRPr/>
              </a:pPr>
              <a:fld id="{276219AF-F5ED-455B-A512-B03AB3602319}" type="slidenum">
                <a:rPr lang="en-GB" sz="800">
                  <a:latin typeface="BNPP Sans Light" pitchFamily="50" charset="0"/>
                </a:rPr>
                <a:pPr algn="ctr" defTabSz="1217569">
                  <a:defRPr/>
                </a:pPr>
                <a:t>3</a:t>
              </a:fld>
              <a:endParaRPr lang="en-GB" sz="800" dirty="0">
                <a:latin typeface="BNPP Sans Light" pitchFamily="50" charset="0"/>
              </a:endParaRPr>
            </a:p>
          </p:txBody>
        </p:sp>
        <p:cxnSp>
          <p:nvCxnSpPr>
            <p:cNvPr id="49" name="Straight Connector 48"/>
            <p:cNvCxnSpPr/>
            <p:nvPr/>
          </p:nvCxnSpPr>
          <p:spPr>
            <a:xfrm>
              <a:off x="10590958" y="2287191"/>
              <a:ext cx="0" cy="1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Subtitle 1"/>
          <p:cNvSpPr>
            <a:spLocks noGrp="1"/>
          </p:cNvSpPr>
          <p:nvPr>
            <p:ph type="subTitle" idx="1"/>
          </p:nvPr>
        </p:nvSpPr>
        <p:spPr/>
        <p:txBody>
          <a:bodyPr/>
          <a:lstStyle/>
          <a:p>
            <a:r>
              <a:rPr lang="pt-PT" dirty="0" smtClean="0"/>
              <a:t>How to delete or modify pdf</a:t>
            </a:r>
            <a:endParaRPr lang="pt-PT"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029" y="1533712"/>
            <a:ext cx="9571730" cy="4236667"/>
          </a:xfrm>
          <a:prstGeom prst="rect">
            <a:avLst/>
          </a:prstGeom>
        </p:spPr>
      </p:pic>
      <p:sp>
        <p:nvSpPr>
          <p:cNvPr id="8" name="ZoneTexte 7"/>
          <p:cNvSpPr txBox="1"/>
          <p:nvPr/>
        </p:nvSpPr>
        <p:spPr>
          <a:xfrm>
            <a:off x="228427" y="1101612"/>
            <a:ext cx="2304256" cy="432100"/>
          </a:xfrm>
          <a:prstGeom prst="rect">
            <a:avLst/>
          </a:prstGeom>
          <a:noFill/>
        </p:spPr>
        <p:txBody>
          <a:bodyPr wrap="square" lIns="0" tIns="0" rIns="0" bIns="0" rtlCol="0">
            <a:noAutofit/>
          </a:bodyPr>
          <a:lstStyle/>
          <a:p>
            <a:r>
              <a:rPr lang="en-US" sz="1200" b="1" dirty="0"/>
              <a:t>Media</a:t>
            </a:r>
            <a:r>
              <a:rPr lang="en-US" sz="1200" dirty="0"/>
              <a:t>: Managing of visuals + add new media such as PDF </a:t>
            </a:r>
            <a:r>
              <a:rPr lang="en-US" sz="1200" dirty="0" smtClean="0"/>
              <a:t>file</a:t>
            </a:r>
          </a:p>
          <a:p>
            <a:endParaRPr lang="en-US" sz="1200" dirty="0" smtClean="0"/>
          </a:p>
          <a:p>
            <a:r>
              <a:rPr lang="en-US" sz="1200" dirty="0" smtClean="0"/>
              <a:t>1. Display </a:t>
            </a:r>
            <a:r>
              <a:rPr lang="en-US" sz="1200" dirty="0"/>
              <a:t>in list or grid</a:t>
            </a:r>
          </a:p>
          <a:p>
            <a:r>
              <a:rPr lang="en-US" sz="1200" dirty="0" smtClean="0"/>
              <a:t>2. Adding </a:t>
            </a:r>
            <a:r>
              <a:rPr lang="en-US" sz="1200" dirty="0"/>
              <a:t>a new media</a:t>
            </a:r>
          </a:p>
          <a:p>
            <a:endParaRPr lang="en-US" sz="1200" dirty="0"/>
          </a:p>
        </p:txBody>
      </p:sp>
    </p:spTree>
    <p:extLst>
      <p:ext uri="{BB962C8B-B14F-4D97-AF65-F5344CB8AC3E}">
        <p14:creationId xmlns:p14="http://schemas.microsoft.com/office/powerpoint/2010/main" val="12121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45451" y="6418104"/>
            <a:ext cx="2279308" cy="180042"/>
            <a:chOff x="8658915" y="2277666"/>
            <a:chExt cx="2279310" cy="180042"/>
          </a:xfrm>
        </p:grpSpPr>
        <p:sp>
          <p:nvSpPr>
            <p:cNvPr id="47" name="Date Placeholder 3"/>
            <p:cNvSpPr txBox="1">
              <a:spLocks/>
            </p:cNvSpPr>
            <p:nvPr/>
          </p:nvSpPr>
          <p:spPr bwMode="auto">
            <a:xfrm>
              <a:off x="8658915" y="2277666"/>
              <a:ext cx="1885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569">
                <a:defRPr/>
              </a:pPr>
              <a:r>
                <a:rPr lang="en-US" sz="800" spc="300" dirty="0">
                  <a:solidFill>
                    <a:schemeClr val="bg1">
                      <a:lumMod val="50000"/>
                    </a:schemeClr>
                  </a:solidFill>
                  <a:latin typeface="BNPP Sans Light" pitchFamily="50" charset="0"/>
                </a:rPr>
                <a:t>HOW TO DELETE OR MODIFY PDF</a:t>
              </a:r>
              <a:endParaRPr lang="en-GB" sz="800" spc="300" dirty="0">
                <a:solidFill>
                  <a:schemeClr val="bg1">
                    <a:lumMod val="50000"/>
                  </a:schemeClr>
                </a:solidFill>
                <a:latin typeface="BNPP Sans Light" pitchFamily="50" charset="0"/>
              </a:endParaRPr>
            </a:p>
          </p:txBody>
        </p:sp>
        <p:sp>
          <p:nvSpPr>
            <p:cNvPr id="48" name="Slide Number Placeholder 4"/>
            <p:cNvSpPr txBox="1">
              <a:spLocks/>
            </p:cNvSpPr>
            <p:nvPr/>
          </p:nvSpPr>
          <p:spPr bwMode="auto">
            <a:xfrm>
              <a:off x="10698162" y="2277666"/>
              <a:ext cx="240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569">
                <a:defRPr/>
              </a:pPr>
              <a:fld id="{276219AF-F5ED-455B-A512-B03AB3602319}" type="slidenum">
                <a:rPr lang="en-GB" sz="800">
                  <a:latin typeface="BNPP Sans Light" pitchFamily="50" charset="0"/>
                </a:rPr>
                <a:pPr algn="ctr" defTabSz="1217569">
                  <a:defRPr/>
                </a:pPr>
                <a:t>4</a:t>
              </a:fld>
              <a:endParaRPr lang="en-GB" sz="800" dirty="0">
                <a:latin typeface="BNPP Sans Light" pitchFamily="50" charset="0"/>
              </a:endParaRPr>
            </a:p>
          </p:txBody>
        </p:sp>
        <p:cxnSp>
          <p:nvCxnSpPr>
            <p:cNvPr id="49" name="Straight Connector 48"/>
            <p:cNvCxnSpPr/>
            <p:nvPr/>
          </p:nvCxnSpPr>
          <p:spPr>
            <a:xfrm>
              <a:off x="10590958" y="2287191"/>
              <a:ext cx="0" cy="1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Subtitle 1"/>
          <p:cNvSpPr>
            <a:spLocks noGrp="1"/>
          </p:cNvSpPr>
          <p:nvPr>
            <p:ph type="subTitle" idx="1"/>
          </p:nvPr>
        </p:nvSpPr>
        <p:spPr/>
        <p:txBody>
          <a:bodyPr/>
          <a:lstStyle/>
          <a:p>
            <a:r>
              <a:rPr lang="pt-PT" dirty="0" smtClean="0"/>
              <a:t>How to delete or modify pdf</a:t>
            </a:r>
            <a:endParaRPr lang="pt-PT"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627" y="1989634"/>
            <a:ext cx="2524125" cy="29622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091" y="1197546"/>
            <a:ext cx="4022607" cy="4274497"/>
          </a:xfrm>
          <a:prstGeom prst="rect">
            <a:avLst/>
          </a:prstGeom>
        </p:spPr>
      </p:pic>
      <p:sp>
        <p:nvSpPr>
          <p:cNvPr id="9" name="ZoneTexte 8"/>
          <p:cNvSpPr txBox="1"/>
          <p:nvPr/>
        </p:nvSpPr>
        <p:spPr>
          <a:xfrm>
            <a:off x="228427" y="1101612"/>
            <a:ext cx="2304256" cy="432100"/>
          </a:xfrm>
          <a:prstGeom prst="rect">
            <a:avLst/>
          </a:prstGeom>
          <a:noFill/>
        </p:spPr>
        <p:txBody>
          <a:bodyPr wrap="square" lIns="0" tIns="0" rIns="0" bIns="0" rtlCol="0">
            <a:noAutofit/>
          </a:bodyPr>
          <a:lstStyle/>
          <a:p>
            <a:r>
              <a:rPr lang="en-US" sz="1200" dirty="0"/>
              <a:t>If you choose to upload a new media, you will have the possibility to add you new file and save its properties</a:t>
            </a:r>
          </a:p>
        </p:txBody>
      </p:sp>
    </p:spTree>
    <p:extLst>
      <p:ext uri="{BB962C8B-B14F-4D97-AF65-F5344CB8AC3E}">
        <p14:creationId xmlns:p14="http://schemas.microsoft.com/office/powerpoint/2010/main" val="307555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45451" y="6418104"/>
            <a:ext cx="2279308" cy="180042"/>
            <a:chOff x="8658915" y="2277666"/>
            <a:chExt cx="2279310" cy="180042"/>
          </a:xfrm>
        </p:grpSpPr>
        <p:sp>
          <p:nvSpPr>
            <p:cNvPr id="47" name="Date Placeholder 3"/>
            <p:cNvSpPr txBox="1">
              <a:spLocks/>
            </p:cNvSpPr>
            <p:nvPr/>
          </p:nvSpPr>
          <p:spPr bwMode="auto">
            <a:xfrm>
              <a:off x="8658915" y="2277666"/>
              <a:ext cx="1885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569">
                <a:defRPr/>
              </a:pPr>
              <a:r>
                <a:rPr lang="en-US" sz="800" spc="300" dirty="0">
                  <a:solidFill>
                    <a:schemeClr val="bg1">
                      <a:lumMod val="50000"/>
                    </a:schemeClr>
                  </a:solidFill>
                  <a:latin typeface="BNPP Sans Light" pitchFamily="50" charset="0"/>
                </a:rPr>
                <a:t>HOW TO DELETE OR MODIFY PDF</a:t>
              </a:r>
              <a:endParaRPr lang="en-GB" sz="800" spc="300" dirty="0">
                <a:solidFill>
                  <a:schemeClr val="bg1">
                    <a:lumMod val="50000"/>
                  </a:schemeClr>
                </a:solidFill>
                <a:latin typeface="BNPP Sans Light" pitchFamily="50" charset="0"/>
              </a:endParaRPr>
            </a:p>
          </p:txBody>
        </p:sp>
        <p:sp>
          <p:nvSpPr>
            <p:cNvPr id="48" name="Slide Number Placeholder 4"/>
            <p:cNvSpPr txBox="1">
              <a:spLocks/>
            </p:cNvSpPr>
            <p:nvPr/>
          </p:nvSpPr>
          <p:spPr bwMode="auto">
            <a:xfrm>
              <a:off x="10698162" y="2277666"/>
              <a:ext cx="240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569">
                <a:defRPr/>
              </a:pPr>
              <a:fld id="{276219AF-F5ED-455B-A512-B03AB3602319}" type="slidenum">
                <a:rPr lang="en-GB" sz="800">
                  <a:latin typeface="BNPP Sans Light" pitchFamily="50" charset="0"/>
                </a:rPr>
                <a:pPr algn="ctr" defTabSz="1217569">
                  <a:defRPr/>
                </a:pPr>
                <a:t>5</a:t>
              </a:fld>
              <a:endParaRPr lang="en-GB" sz="800" dirty="0">
                <a:latin typeface="BNPP Sans Light" pitchFamily="50" charset="0"/>
              </a:endParaRPr>
            </a:p>
          </p:txBody>
        </p:sp>
        <p:cxnSp>
          <p:nvCxnSpPr>
            <p:cNvPr id="49" name="Straight Connector 48"/>
            <p:cNvCxnSpPr/>
            <p:nvPr/>
          </p:nvCxnSpPr>
          <p:spPr>
            <a:xfrm>
              <a:off x="10590958" y="2287191"/>
              <a:ext cx="0" cy="1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Subtitle 1"/>
          <p:cNvSpPr>
            <a:spLocks noGrp="1"/>
          </p:cNvSpPr>
          <p:nvPr>
            <p:ph type="subTitle" idx="1"/>
          </p:nvPr>
        </p:nvSpPr>
        <p:spPr/>
        <p:txBody>
          <a:bodyPr/>
          <a:lstStyle/>
          <a:p>
            <a:r>
              <a:rPr lang="pt-PT" dirty="0" smtClean="0"/>
              <a:t>How to delete or modify pdf</a:t>
            </a:r>
            <a:endParaRPr lang="pt-PT"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767" y="909514"/>
            <a:ext cx="8640960" cy="4842957"/>
          </a:xfrm>
          <a:prstGeom prst="rect">
            <a:avLst/>
          </a:prstGeom>
        </p:spPr>
      </p:pic>
      <p:sp>
        <p:nvSpPr>
          <p:cNvPr id="8" name="ZoneTexte 7"/>
          <p:cNvSpPr txBox="1"/>
          <p:nvPr/>
        </p:nvSpPr>
        <p:spPr>
          <a:xfrm>
            <a:off x="228427" y="1101612"/>
            <a:ext cx="2304256" cy="432100"/>
          </a:xfrm>
          <a:prstGeom prst="rect">
            <a:avLst/>
          </a:prstGeom>
          <a:noFill/>
        </p:spPr>
        <p:txBody>
          <a:bodyPr wrap="square" lIns="0" tIns="0" rIns="0" bIns="0" rtlCol="0">
            <a:noAutofit/>
          </a:bodyPr>
          <a:lstStyle/>
          <a:p>
            <a:r>
              <a:rPr lang="en-US" sz="1200" b="1" dirty="0"/>
              <a:t>B. You can manage media directly into a specific page on which to download it</a:t>
            </a:r>
            <a:r>
              <a:rPr lang="en-US" sz="1200" b="1" dirty="0" smtClean="0"/>
              <a:t>.</a:t>
            </a:r>
          </a:p>
          <a:p>
            <a:endParaRPr lang="en-US" sz="1200" dirty="0"/>
          </a:p>
          <a:p>
            <a:r>
              <a:rPr lang="en-US" sz="1200" dirty="0"/>
              <a:t>By adding an HTML block, and use the file icon from the Rich Text </a:t>
            </a:r>
            <a:r>
              <a:rPr lang="en-US" sz="1200" dirty="0" smtClean="0"/>
              <a:t>Editor</a:t>
            </a:r>
            <a:endParaRPr lang="en-US" sz="1200" dirty="0"/>
          </a:p>
        </p:txBody>
      </p:sp>
    </p:spTree>
    <p:extLst>
      <p:ext uri="{BB962C8B-B14F-4D97-AF65-F5344CB8AC3E}">
        <p14:creationId xmlns:p14="http://schemas.microsoft.com/office/powerpoint/2010/main" val="26500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45451" y="6418104"/>
            <a:ext cx="2279308" cy="180042"/>
            <a:chOff x="8658915" y="2277666"/>
            <a:chExt cx="2279310" cy="180042"/>
          </a:xfrm>
        </p:grpSpPr>
        <p:sp>
          <p:nvSpPr>
            <p:cNvPr id="47" name="Date Placeholder 3"/>
            <p:cNvSpPr txBox="1">
              <a:spLocks/>
            </p:cNvSpPr>
            <p:nvPr/>
          </p:nvSpPr>
          <p:spPr bwMode="auto">
            <a:xfrm>
              <a:off x="8658915" y="2277666"/>
              <a:ext cx="1885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1217569">
                <a:defRPr/>
              </a:pPr>
              <a:r>
                <a:rPr lang="en-US" sz="800" spc="300" dirty="0">
                  <a:solidFill>
                    <a:schemeClr val="bg1">
                      <a:lumMod val="50000"/>
                    </a:schemeClr>
                  </a:solidFill>
                  <a:latin typeface="BNPP Sans Light" pitchFamily="50" charset="0"/>
                </a:rPr>
                <a:t>HOW TO DELETE OR MODIFY PDF</a:t>
              </a:r>
              <a:endParaRPr lang="en-GB" sz="800" spc="300" dirty="0">
                <a:solidFill>
                  <a:schemeClr val="bg1">
                    <a:lumMod val="50000"/>
                  </a:schemeClr>
                </a:solidFill>
                <a:latin typeface="BNPP Sans Light" pitchFamily="50" charset="0"/>
              </a:endParaRPr>
            </a:p>
          </p:txBody>
        </p:sp>
        <p:sp>
          <p:nvSpPr>
            <p:cNvPr id="48" name="Slide Number Placeholder 4"/>
            <p:cNvSpPr txBox="1">
              <a:spLocks/>
            </p:cNvSpPr>
            <p:nvPr/>
          </p:nvSpPr>
          <p:spPr bwMode="auto">
            <a:xfrm>
              <a:off x="10698162" y="2277666"/>
              <a:ext cx="240063" cy="18004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1219444" rtl="0" eaLnBrk="1" latinLnBrk="0" hangingPunct="1">
                <a:defRPr sz="1100" b="1"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1217569">
                <a:defRPr/>
              </a:pPr>
              <a:fld id="{276219AF-F5ED-455B-A512-B03AB3602319}" type="slidenum">
                <a:rPr lang="en-GB" sz="800">
                  <a:latin typeface="BNPP Sans Light" pitchFamily="50" charset="0"/>
                </a:rPr>
                <a:pPr algn="ctr" defTabSz="1217569">
                  <a:defRPr/>
                </a:pPr>
                <a:t>6</a:t>
              </a:fld>
              <a:endParaRPr lang="en-GB" sz="800" dirty="0">
                <a:latin typeface="BNPP Sans Light" pitchFamily="50" charset="0"/>
              </a:endParaRPr>
            </a:p>
          </p:txBody>
        </p:sp>
        <p:cxnSp>
          <p:nvCxnSpPr>
            <p:cNvPr id="49" name="Straight Connector 48"/>
            <p:cNvCxnSpPr/>
            <p:nvPr/>
          </p:nvCxnSpPr>
          <p:spPr>
            <a:xfrm>
              <a:off x="10590958" y="2287191"/>
              <a:ext cx="0" cy="1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Subtitle 1"/>
          <p:cNvSpPr>
            <a:spLocks noGrp="1"/>
          </p:cNvSpPr>
          <p:nvPr>
            <p:ph type="subTitle" idx="1"/>
          </p:nvPr>
        </p:nvSpPr>
        <p:spPr/>
        <p:txBody>
          <a:bodyPr/>
          <a:lstStyle/>
          <a:p>
            <a:r>
              <a:rPr lang="pt-PT" dirty="0" smtClean="0"/>
              <a:t>How to delete or modify pdf</a:t>
            </a:r>
            <a:endParaRPr lang="pt-PT"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67" y="1701602"/>
            <a:ext cx="4896544" cy="415362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541" y="1691207"/>
            <a:ext cx="4242046" cy="4164015"/>
          </a:xfrm>
          <a:prstGeom prst="rect">
            <a:avLst/>
          </a:prstGeom>
        </p:spPr>
      </p:pic>
      <p:sp>
        <p:nvSpPr>
          <p:cNvPr id="9" name="ZoneTexte 8"/>
          <p:cNvSpPr txBox="1"/>
          <p:nvPr/>
        </p:nvSpPr>
        <p:spPr>
          <a:xfrm>
            <a:off x="228427" y="822597"/>
            <a:ext cx="7176212" cy="432100"/>
          </a:xfrm>
          <a:prstGeom prst="rect">
            <a:avLst/>
          </a:prstGeom>
          <a:noFill/>
        </p:spPr>
        <p:txBody>
          <a:bodyPr wrap="square" lIns="0" tIns="0" rIns="0" bIns="0" rtlCol="0">
            <a:noAutofit/>
          </a:bodyPr>
          <a:lstStyle/>
          <a:p>
            <a:r>
              <a:rPr lang="en-US" sz="1200" dirty="0"/>
              <a:t>This will let you upload the PDF you want directly into your page</a:t>
            </a:r>
            <a:r>
              <a:rPr lang="en-US" sz="1200" dirty="0" smtClean="0"/>
              <a:t>.</a:t>
            </a:r>
          </a:p>
          <a:p>
            <a:endParaRPr lang="en-US" sz="1200" dirty="0"/>
          </a:p>
          <a:p>
            <a:r>
              <a:rPr lang="en-US" sz="1200" dirty="0"/>
              <a:t>In case you already uploaded your PDF (following the previous steps in the media library), you can use the "add link" icon from the rich text editor and enter the relative path in the </a:t>
            </a:r>
            <a:r>
              <a:rPr lang="en-US" sz="1200" dirty="0" err="1"/>
              <a:t>url</a:t>
            </a:r>
            <a:r>
              <a:rPr lang="en-US" sz="1200" dirty="0"/>
              <a:t> field.</a:t>
            </a:r>
          </a:p>
        </p:txBody>
      </p:sp>
    </p:spTree>
    <p:extLst>
      <p:ext uri="{BB962C8B-B14F-4D97-AF65-F5344CB8AC3E}">
        <p14:creationId xmlns:p14="http://schemas.microsoft.com/office/powerpoint/2010/main" val="3601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BNPP-ENG-16-9">
  <a:themeElements>
    <a:clrScheme name="Personnalisé 3">
      <a:dk1>
        <a:srgbClr val="000000"/>
      </a:dk1>
      <a:lt1>
        <a:srgbClr val="FFFFFF"/>
      </a:lt1>
      <a:dk2>
        <a:srgbClr val="00915A"/>
      </a:dk2>
      <a:lt2>
        <a:srgbClr val="78848A"/>
      </a:lt2>
      <a:accent1>
        <a:srgbClr val="00AB8E"/>
      </a:accent1>
      <a:accent2>
        <a:srgbClr val="008578"/>
      </a:accent2>
      <a:accent3>
        <a:srgbClr val="A3C439"/>
      </a:accent3>
      <a:accent4>
        <a:srgbClr val="28A4C3"/>
      </a:accent4>
      <a:accent5>
        <a:srgbClr val="DB7C32"/>
      </a:accent5>
      <a:accent6>
        <a:srgbClr val="F0F050"/>
      </a:accent6>
      <a:hlink>
        <a:srgbClr val="00915A"/>
      </a:hlink>
      <a:folHlink>
        <a:srgbClr val="BA3075"/>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2.xml><?xml version="1.0" encoding="utf-8"?>
<a:theme xmlns:a="http://schemas.openxmlformats.org/drawingml/2006/main" name="2_BNPP-ENG-16-9">
  <a:themeElements>
    <a:clrScheme name="Personnalisé 3">
      <a:dk1>
        <a:srgbClr val="000000"/>
      </a:dk1>
      <a:lt1>
        <a:srgbClr val="FFFFFF"/>
      </a:lt1>
      <a:dk2>
        <a:srgbClr val="00915A"/>
      </a:dk2>
      <a:lt2>
        <a:srgbClr val="78848A"/>
      </a:lt2>
      <a:accent1>
        <a:srgbClr val="00AB8E"/>
      </a:accent1>
      <a:accent2>
        <a:srgbClr val="008578"/>
      </a:accent2>
      <a:accent3>
        <a:srgbClr val="A3C439"/>
      </a:accent3>
      <a:accent4>
        <a:srgbClr val="28A4C3"/>
      </a:accent4>
      <a:accent5>
        <a:srgbClr val="DB7C32"/>
      </a:accent5>
      <a:accent6>
        <a:srgbClr val="F0F050"/>
      </a:accent6>
      <a:hlink>
        <a:srgbClr val="00915A"/>
      </a:hlink>
      <a:folHlink>
        <a:srgbClr val="BA3075"/>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Expiration" staticId="0x010100A6CB8777D5CA2240B9ED3DC4C10DE894|-1458936444" UniqueId="4393306f-54fd-48a1-9c63-bbfc99353935">
      <p:Name>Retention</p:Name>
      <p:Description>Automatic scheduling of content for processing, and performing a retention action on content that has reached its due date.</p:Description>
      <p:CustomData>
        <Schedules nextStageId="6">
          <Schedule type="Default">
            <stages>
              <data stageId="1">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Drafts"/>
              </data>
              <data stageId="2">
                <formula id="Microsoft.Office.RecordsManagement.PolicyFeatures.Expiration.Formula.BuiltIn">
                  <number>2</number>
                  <property>Created</property>
                  <propertyId>8c06beca-0777-48f7-91c7-6da68bc07b69</propertyId>
                  <period>years</period>
                </formula>
                <action type="action" id="Microsoft.Office.RecordsManagement.PolicyFeatures.Expiration.Action.DeletePreviousVersions"/>
              </data>
              <data stageId="3">
                <formula id="Microsoft.Office.RecordsManagement.PolicyFeatures.Expiration.Formula.BuiltIn">
                  <number>36</number>
                  <property>Created</property>
                  <propertyId>8c06beca-0777-48f7-91c7-6da68bc07b69</propertyId>
                  <period>months</period>
                </formula>
                <action type="workflow" id="58237b3c-30d8-4f30-83f2-d9e149db7969"/>
              </data>
              <data stageId="4">
                <formula id="Microsoft.Office.RecordsManagement.PolicyFeatures.Expiration.Formula.BuiltIn">
                  <number>2</number>
                  <property>Created</property>
                  <propertyId>8c06beca-0777-48f7-91c7-6da68bc07b69</propertyId>
                  <period>years</period>
                </formula>
                <action type="action" id="Microsoft.Office.RecordsManagement.PolicyFeatures.Expiration.Action.Record"/>
              </data>
              <data stageId="5">
                <formula id="Microsoft.Office.RecordsManagement.PolicyFeatures.Expiration.Formula.BuiltIn">
                  <number>40</number>
                  <property>Created</property>
                  <propertyId>8c06beca-0777-48f7-91c7-6da68bc07b69</propertyId>
                  <period>months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9B4EB494B6BBD24CAC90D38B118895E4" ma:contentTypeVersion="4" ma:contentTypeDescription="Create a new document." ma:contentTypeScope="" ma:versionID="e247ec04b77aa07a65386945c8fa8e79">
  <xsd:schema xmlns:xsd="http://www.w3.org/2001/XMLSchema" xmlns:xs="http://www.w3.org/2001/XMLSchema" xmlns:p="http://schemas.microsoft.com/office/2006/metadata/properties" xmlns:ns1="http://schemas.microsoft.com/sharepoint/v3" xmlns:ns2="EA310F1C-EBB4-434D-AF80-5EA6BD570988" xmlns:ns3="http://schemas.microsoft.com/sharepoint/v4" xmlns:ns4="10acf262-20d5-46de-843a-e19a030dcf6b" targetNamespace="http://schemas.microsoft.com/office/2006/metadata/properties" ma:root="true" ma:fieldsID="97d385e07043f3654a99ee6a7239be0a" ns1:_="" ns2:_="" ns3:_="" ns4:_="">
    <xsd:import namespace="http://schemas.microsoft.com/sharepoint/v3"/>
    <xsd:import namespace="EA310F1C-EBB4-434D-AF80-5EA6BD570988"/>
    <xsd:import namespace="http://schemas.microsoft.com/sharepoint/v4"/>
    <xsd:import namespace="10acf262-20d5-46de-843a-e19a030dcf6b"/>
    <xsd:element name="properties">
      <xsd:complexType>
        <xsd:sequence>
          <xsd:element name="documentManagement">
            <xsd:complexType>
              <xsd:all>
                <xsd:element ref="ns1:_dlc_Exempt" minOccurs="0"/>
                <xsd:element ref="ns1:_dlc_ExpireDateSaved" minOccurs="0"/>
                <xsd:element ref="ns1:_dlc_ExpireDate" minOccurs="0"/>
                <xsd:element ref="ns2:Tag" minOccurs="0"/>
                <xsd:element ref="ns3:IconOverlay" minOccurs="0"/>
                <xsd:element ref="ns1:_vti_ItemDeclaredRecord" minOccurs="0"/>
                <xsd:element ref="ns1:_vti_ItemHoldRecordStatus"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description="" ma:hidden="true" ma:internalName="_dlc_Exempt" ma:readOnly="true">
      <xsd:simpleType>
        <xsd:restriction base="dms:Unknown"/>
      </xsd:simpleType>
    </xsd:element>
    <xsd:element name="_dlc_ExpireDateSaved" ma:index="9" nillable="true" ma:displayName="Original Expiration Date" ma:description=""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element name="_vti_ItemDeclaredRecord" ma:index="13" nillable="true" ma:displayName="Declared Record" ma:description="" ma:hidden="true" ma:internalName="_vti_ItemDeclaredRecord" ma:readOnly="true">
      <xsd:simpleType>
        <xsd:restriction base="dms:DateTime"/>
      </xsd:simpleType>
    </xsd:element>
    <xsd:element name="_vti_ItemHoldRecordStatus" ma:index="1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310F1C-EBB4-434D-AF80-5EA6BD570988" elementFormDefault="qualified">
    <xsd:import namespace="http://schemas.microsoft.com/office/2006/documentManagement/types"/>
    <xsd:import namespace="http://schemas.microsoft.com/office/infopath/2007/PartnerControls"/>
    <xsd:element name="Tag" ma:index="11" nillable="true" ma:displayName="Tag"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cf262-20d5-46de-843a-e19a030dcf6b"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g xmlns="EA310F1C-EBB4-434D-AF80-5EA6BD570988" xsi:nil="true"/>
    <IconOverlay xmlns="http://schemas.microsoft.com/sharepoint/v4" xsi:nil="true"/>
    <_dlc_ExpireDateSaved xmlns="http://schemas.microsoft.com/sharepoint/v3" xsi:nil="true"/>
    <_dlc_ExpireDate xmlns="http://schemas.microsoft.com/sharepoint/v3">2020-12-05T09:19:04+00:00</_dlc_ExpireDat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1B7AD-16DF-4F49-9163-EAE26D9E86AB}">
  <ds:schemaRefs>
    <ds:schemaRef ds:uri="office.server.policy"/>
  </ds:schemaRefs>
</ds:datastoreItem>
</file>

<file path=customXml/itemProps2.xml><?xml version="1.0" encoding="utf-8"?>
<ds:datastoreItem xmlns:ds="http://schemas.openxmlformats.org/officeDocument/2006/customXml" ds:itemID="{4E45AD8B-81E0-4248-B8F0-8D3DC908F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A310F1C-EBB4-434D-AF80-5EA6BD570988"/>
    <ds:schemaRef ds:uri="http://schemas.microsoft.com/sharepoint/v4"/>
    <ds:schemaRef ds:uri="10acf262-20d5-46de-843a-e19a030dc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31EFE1-BAD3-40F3-ADB3-51A504188F0E}">
  <ds:schemaRef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terms/"/>
    <ds:schemaRef ds:uri="10acf262-20d5-46de-843a-e19a030dcf6b"/>
    <ds:schemaRef ds:uri="http://schemas.microsoft.com/sharepoint/v4"/>
    <ds:schemaRef ds:uri="EA310F1C-EBB4-434D-AF80-5EA6BD570988"/>
    <ds:schemaRef ds:uri="http://schemas.microsoft.com/sharepoint/v3"/>
    <ds:schemaRef ds:uri="http://purl.org/dc/dcmitype/"/>
  </ds:schemaRefs>
</ds:datastoreItem>
</file>

<file path=customXml/itemProps4.xml><?xml version="1.0" encoding="utf-8"?>
<ds:datastoreItem xmlns:ds="http://schemas.openxmlformats.org/officeDocument/2006/customXml" ds:itemID="{39CF4F29-86A9-4E97-938D-569EA106F6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11380</TotalTime>
  <Words>276</Words>
  <Application>Microsoft Office PowerPoint</Application>
  <PresentationFormat>Personnalisé</PresentationFormat>
  <Paragraphs>39</Paragraphs>
  <Slides>6</Slides>
  <Notes>6</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6</vt:i4>
      </vt:variant>
    </vt:vector>
  </HeadingPairs>
  <TitlesOfParts>
    <vt:vector size="18" baseType="lpstr">
      <vt:lpstr>Arial</vt:lpstr>
      <vt:lpstr>Arial Narrow</vt:lpstr>
      <vt:lpstr>BNPP Expanded Sans</vt:lpstr>
      <vt:lpstr>BNPP Sans</vt:lpstr>
      <vt:lpstr>BNPP Sans Condensed</vt:lpstr>
      <vt:lpstr>BNPP Sans Light</vt:lpstr>
      <vt:lpstr>Calibri</vt:lpstr>
      <vt:lpstr>Courier New</vt:lpstr>
      <vt:lpstr>Wingdings</vt:lpstr>
      <vt:lpstr>Wingdings 3</vt:lpstr>
      <vt:lpstr>1_BNPP-ENG-16-9</vt:lpstr>
      <vt:lpstr>2_BNPP-ENG-16-9</vt:lpstr>
      <vt:lpstr>Présentation PowerPoint</vt:lpstr>
      <vt:lpstr>Présentation PowerPoint</vt:lpstr>
      <vt:lpstr>Présentation PowerPoint</vt:lpstr>
      <vt:lpstr>Présentation PowerPoint</vt:lpstr>
      <vt:lpstr>Présentation PowerPoint</vt:lpstr>
      <vt:lpstr>Présentation PowerPoint</vt:lpstr>
    </vt:vector>
  </TitlesOfParts>
  <Company>BNP Paribas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Claudia Conceicao BAPTISTA</dc:creator>
  <cp:lastModifiedBy>Jean Daniel YOUTOU BOTHE</cp:lastModifiedBy>
  <cp:revision>583</cp:revision>
  <cp:lastPrinted>2015-02-25T12:09:14Z</cp:lastPrinted>
  <dcterms:created xsi:type="dcterms:W3CDTF">2016-04-27T13:12:54Z</dcterms:created>
  <dcterms:modified xsi:type="dcterms:W3CDTF">2023-12-21T15:01:49Z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dlc_policyId">
    <vt:lpwstr>0x010100A6CB8777D5CA2240B9ED3DC4C10DE894|-1458936444</vt:lpwstr>
  </property>
  <property fmtid="{D5CDD505-2E9C-101B-9397-08002B2CF9AE}" pid="4" name="ContentTypeId">
    <vt:lpwstr>0x0101009B4EB494B6BBD24CAC90D38B118895E4</vt:lpwstr>
  </property>
  <property fmtid="{D5CDD505-2E9C-101B-9397-08002B2CF9AE}" pid="5"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6" name="MSIP_Label_8ffbc0b8-e97b-47d1-beac-cb0955d66f3b_Enabled">
    <vt:lpwstr>true</vt:lpwstr>
  </property>
  <property fmtid="{D5CDD505-2E9C-101B-9397-08002B2CF9AE}" pid="7" name="MSIP_Label_8ffbc0b8-e97b-47d1-beac-cb0955d66f3b_SetDate">
    <vt:lpwstr>2023-12-21T15:01:49Z</vt:lpwstr>
  </property>
  <property fmtid="{D5CDD505-2E9C-101B-9397-08002B2CF9AE}" pid="8" name="MSIP_Label_8ffbc0b8-e97b-47d1-beac-cb0955d66f3b_Method">
    <vt:lpwstr>Privileged</vt:lpwstr>
  </property>
  <property fmtid="{D5CDD505-2E9C-101B-9397-08002B2CF9AE}" pid="9" name="MSIP_Label_8ffbc0b8-e97b-47d1-beac-cb0955d66f3b_Name">
    <vt:lpwstr>8ffbc0b8-e97b-47d1-beac-cb0955d66f3b</vt:lpwstr>
  </property>
  <property fmtid="{D5CDD505-2E9C-101B-9397-08002B2CF9AE}" pid="10" name="MSIP_Label_8ffbc0b8-e97b-47d1-beac-cb0955d66f3b_SiteId">
    <vt:lpwstr>614f9c25-bffa-42c7-86d8-964101f55fa2</vt:lpwstr>
  </property>
  <property fmtid="{D5CDD505-2E9C-101B-9397-08002B2CF9AE}" pid="11" name="MSIP_Label_8ffbc0b8-e97b-47d1-beac-cb0955d66f3b_ActionId">
    <vt:lpwstr>cce077ac-fbb2-48c8-a5d5-5a243f15d155</vt:lpwstr>
  </property>
  <property fmtid="{D5CDD505-2E9C-101B-9397-08002B2CF9AE}" pid="12" name="MSIP_Label_8ffbc0b8-e97b-47d1-beac-cb0955d66f3b_ContentBits">
    <vt:lpwstr>2</vt:lpwstr>
  </property>
</Properties>
</file>