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838" r:id="rId6"/>
  </p:sldMasterIdLst>
  <p:notesMasterIdLst>
    <p:notesMasterId r:id="rId11"/>
  </p:notesMasterIdLst>
  <p:handoutMasterIdLst>
    <p:handoutMasterId r:id="rId12"/>
  </p:handoutMasterIdLst>
  <p:sldIdLst>
    <p:sldId id="622" r:id="rId7"/>
    <p:sldId id="623" r:id="rId8"/>
    <p:sldId id="624" r:id="rId9"/>
    <p:sldId id="625" r:id="rId10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818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06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56B4C0"/>
    <a:srgbClr val="52CDC5"/>
    <a:srgbClr val="00685E"/>
    <a:srgbClr val="A3C439"/>
    <a:srgbClr val="EBDCB3"/>
    <a:srgbClr val="E6E1BC"/>
    <a:srgbClr val="663300"/>
    <a:srgbClr val="E5E5EA"/>
    <a:srgbClr val="00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4A5B2-8BE2-4BD7-BA10-3B320A0B605E}" v="31" dt="2024-07-01T09:06:15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395" autoAdjust="0"/>
  </p:normalViewPr>
  <p:slideViewPr>
    <p:cSldViewPr>
      <p:cViewPr varScale="1">
        <p:scale>
          <a:sx n="110" d="100"/>
          <a:sy n="110" d="100"/>
        </p:scale>
        <p:origin x="480" y="96"/>
      </p:cViewPr>
      <p:guideLst>
        <p:guide orient="horz" pos="1344"/>
        <p:guide orient="horz" pos="573"/>
        <p:guide orient="horz" pos="1798"/>
        <p:guide pos="5360"/>
        <p:guide pos="280"/>
        <p:guide pos="7265"/>
        <p:guide pos="4771"/>
        <p:guide pos="1142"/>
        <p:guide pos="3818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06"/>
        <p:guide orient="horz" pos="2705"/>
        <p:guide orient="horz" pos="3113"/>
        <p:guide orient="horz" pos="3567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4638"/>
    </p:cViewPr>
  </p:sorterViewPr>
  <p:notesViewPr>
    <p:cSldViewPr showGuides="1">
      <p:cViewPr varScale="1">
        <p:scale>
          <a:sx n="75" d="100"/>
          <a:sy n="75" d="100"/>
        </p:scale>
        <p:origin x="2616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TOU BOTHE Jean Daniel" userId="348a4963-26b1-4838-8686-e2bd72d26b51" providerId="ADAL" clId="{BE3363B9-5383-439A-9D41-25D1BF3E1515}"/>
    <pc:docChg chg="custSel delSld modSld">
      <pc:chgData name="YOUTOU BOTHE Jean Daniel" userId="348a4963-26b1-4838-8686-e2bd72d26b51" providerId="ADAL" clId="{BE3363B9-5383-439A-9D41-25D1BF3E1515}" dt="2024-02-21T09:17:23.018" v="91" actId="47"/>
      <pc:docMkLst>
        <pc:docMk/>
      </pc:docMkLst>
      <pc:sldChg chg="modSp">
        <pc:chgData name="YOUTOU BOTHE Jean Daniel" userId="348a4963-26b1-4838-8686-e2bd72d26b51" providerId="ADAL" clId="{BE3363B9-5383-439A-9D41-25D1BF3E1515}" dt="2024-02-21T09:12:14.229" v="11" actId="20577"/>
        <pc:sldMkLst>
          <pc:docMk/>
          <pc:sldMk cId="1105040217" sldId="622"/>
        </pc:sldMkLst>
        <pc:spChg chg="mod">
          <ac:chgData name="YOUTOU BOTHE Jean Daniel" userId="348a4963-26b1-4838-8686-e2bd72d26b51" providerId="ADAL" clId="{BE3363B9-5383-439A-9D41-25D1BF3E1515}" dt="2024-02-21T09:12:14.229" v="11" actId="20577"/>
          <ac:spMkLst>
            <pc:docMk/>
            <pc:sldMk cId="1105040217" sldId="622"/>
            <ac:spMk id="23" creationId="{00000000-0000-0000-0000-000000000000}"/>
          </ac:spMkLst>
        </pc:spChg>
      </pc:sldChg>
      <pc:sldChg chg="addSp delSp modSp mod">
        <pc:chgData name="YOUTOU BOTHE Jean Daniel" userId="348a4963-26b1-4838-8686-e2bd72d26b51" providerId="ADAL" clId="{BE3363B9-5383-439A-9D41-25D1BF3E1515}" dt="2024-02-21T09:17:04.554" v="90" actId="20577"/>
        <pc:sldMkLst>
          <pc:docMk/>
          <pc:sldMk cId="3181817971" sldId="623"/>
        </pc:sldMkLst>
        <pc:spChg chg="mod">
          <ac:chgData name="YOUTOU BOTHE Jean Daniel" userId="348a4963-26b1-4838-8686-e2bd72d26b51" providerId="ADAL" clId="{BE3363B9-5383-439A-9D41-25D1BF3E1515}" dt="2024-02-21T09:12:48.417" v="23" actId="20577"/>
          <ac:spMkLst>
            <pc:docMk/>
            <pc:sldMk cId="3181817971" sldId="623"/>
            <ac:spMk id="2" creationId="{00000000-0000-0000-0000-000000000000}"/>
          </ac:spMkLst>
        </pc:spChg>
        <pc:spChg chg="mod">
          <ac:chgData name="YOUTOU BOTHE Jean Daniel" userId="348a4963-26b1-4838-8686-e2bd72d26b51" providerId="ADAL" clId="{BE3363B9-5383-439A-9D41-25D1BF3E1515}" dt="2024-02-21T09:17:04.554" v="90" actId="20577"/>
          <ac:spMkLst>
            <pc:docMk/>
            <pc:sldMk cId="3181817971" sldId="623"/>
            <ac:spMk id="13" creationId="{00000000-0000-0000-0000-000000000000}"/>
          </ac:spMkLst>
        </pc:spChg>
        <pc:picChg chg="del">
          <ac:chgData name="YOUTOU BOTHE Jean Daniel" userId="348a4963-26b1-4838-8686-e2bd72d26b51" providerId="ADAL" clId="{BE3363B9-5383-439A-9D41-25D1BF3E1515}" dt="2024-02-21T09:13:04.345" v="25" actId="478"/>
          <ac:picMkLst>
            <pc:docMk/>
            <pc:sldMk cId="3181817971" sldId="623"/>
            <ac:picMk id="3" creationId="{00000000-0000-0000-0000-000000000000}"/>
          </ac:picMkLst>
        </pc:picChg>
        <pc:picChg chg="add mod">
          <ac:chgData name="YOUTOU BOTHE Jean Daniel" userId="348a4963-26b1-4838-8686-e2bd72d26b51" providerId="ADAL" clId="{BE3363B9-5383-439A-9D41-25D1BF3E1515}" dt="2024-02-21T09:16:12.567" v="85" actId="1076"/>
          <ac:picMkLst>
            <pc:docMk/>
            <pc:sldMk cId="3181817971" sldId="623"/>
            <ac:picMk id="5" creationId="{F31B7BBD-4C97-8E1B-736A-1D2706CDF1A4}"/>
          </ac:picMkLst>
        </pc:picChg>
        <pc:picChg chg="add del mod">
          <ac:chgData name="YOUTOU BOTHE Jean Daniel" userId="348a4963-26b1-4838-8686-e2bd72d26b51" providerId="ADAL" clId="{BE3363B9-5383-439A-9D41-25D1BF3E1515}" dt="2024-02-21T09:13:25.269" v="33" actId="478"/>
          <ac:picMkLst>
            <pc:docMk/>
            <pc:sldMk cId="3181817971" sldId="623"/>
            <ac:picMk id="7" creationId="{A5F1D1F2-0614-8F62-89BB-D2BEFF82AF8B}"/>
          </ac:picMkLst>
        </pc:picChg>
      </pc:sldChg>
      <pc:sldChg chg="del">
        <pc:chgData name="YOUTOU BOTHE Jean Daniel" userId="348a4963-26b1-4838-8686-e2bd72d26b51" providerId="ADAL" clId="{BE3363B9-5383-439A-9D41-25D1BF3E1515}" dt="2024-02-21T09:17:23.018" v="91" actId="47"/>
        <pc:sldMkLst>
          <pc:docMk/>
          <pc:sldMk cId="1212119664" sldId="625"/>
        </pc:sldMkLst>
      </pc:sldChg>
      <pc:sldChg chg="del">
        <pc:chgData name="YOUTOU BOTHE Jean Daniel" userId="348a4963-26b1-4838-8686-e2bd72d26b51" providerId="ADAL" clId="{BE3363B9-5383-439A-9D41-25D1BF3E1515}" dt="2024-02-21T09:13:15.310" v="31" actId="47"/>
        <pc:sldMkLst>
          <pc:docMk/>
          <pc:sldMk cId="3075551814" sldId="626"/>
        </pc:sldMkLst>
      </pc:sldChg>
      <pc:sldChg chg="del">
        <pc:chgData name="YOUTOU BOTHE Jean Daniel" userId="348a4963-26b1-4838-8686-e2bd72d26b51" providerId="ADAL" clId="{BE3363B9-5383-439A-9D41-25D1BF3E1515}" dt="2024-02-21T09:13:14.158" v="30" actId="47"/>
        <pc:sldMkLst>
          <pc:docMk/>
          <pc:sldMk cId="2650051850" sldId="628"/>
        </pc:sldMkLst>
      </pc:sldChg>
      <pc:sldChg chg="del">
        <pc:chgData name="YOUTOU BOTHE Jean Daniel" userId="348a4963-26b1-4838-8686-e2bd72d26b51" providerId="ADAL" clId="{BE3363B9-5383-439A-9D41-25D1BF3E1515}" dt="2024-02-21T09:13:13.151" v="29" actId="47"/>
        <pc:sldMkLst>
          <pc:docMk/>
          <pc:sldMk cId="360136831" sldId="630"/>
        </pc:sldMkLst>
      </pc:sldChg>
    </pc:docChg>
  </pc:docChgLst>
  <pc:docChgLst>
    <pc:chgData name="YOUTOU BOTHE Jean Daniel" userId="348a4963-26b1-4838-8686-e2bd72d26b51" providerId="ADAL" clId="{B690FCC7-4866-465F-A26C-A649EAE2D9E8}"/>
    <pc:docChg chg="custSel addSld modSld">
      <pc:chgData name="YOUTOU BOTHE Jean Daniel" userId="348a4963-26b1-4838-8686-e2bd72d26b51" providerId="ADAL" clId="{B690FCC7-4866-465F-A26C-A649EAE2D9E8}" dt="2024-02-26T13:09:37.044" v="529" actId="207"/>
      <pc:docMkLst>
        <pc:docMk/>
      </pc:docMkLst>
      <pc:sldChg chg="modSp">
        <pc:chgData name="YOUTOU BOTHE Jean Daniel" userId="348a4963-26b1-4838-8686-e2bd72d26b51" providerId="ADAL" clId="{B690FCC7-4866-465F-A26C-A649EAE2D9E8}" dt="2024-02-21T09:24:08.578" v="18" actId="20577"/>
        <pc:sldMkLst>
          <pc:docMk/>
          <pc:sldMk cId="1105040217" sldId="622"/>
        </pc:sldMkLst>
        <pc:spChg chg="mod">
          <ac:chgData name="YOUTOU BOTHE Jean Daniel" userId="348a4963-26b1-4838-8686-e2bd72d26b51" providerId="ADAL" clId="{B690FCC7-4866-465F-A26C-A649EAE2D9E8}" dt="2024-02-21T09:24:08.578" v="18" actId="20577"/>
          <ac:spMkLst>
            <pc:docMk/>
            <pc:sldMk cId="1105040217" sldId="622"/>
            <ac:spMk id="23" creationId="{00000000-0000-0000-0000-000000000000}"/>
          </ac:spMkLst>
        </pc:spChg>
      </pc:sldChg>
      <pc:sldChg chg="addSp delSp modSp mod">
        <pc:chgData name="YOUTOU BOTHE Jean Daniel" userId="348a4963-26b1-4838-8686-e2bd72d26b51" providerId="ADAL" clId="{B690FCC7-4866-465F-A26C-A649EAE2D9E8}" dt="2024-02-26T13:09:18.334" v="525" actId="1076"/>
        <pc:sldMkLst>
          <pc:docMk/>
          <pc:sldMk cId="3181817971" sldId="623"/>
        </pc:sldMkLst>
        <pc:spChg chg="mod">
          <ac:chgData name="YOUTOU BOTHE Jean Daniel" userId="348a4963-26b1-4838-8686-e2bd72d26b51" providerId="ADAL" clId="{B690FCC7-4866-465F-A26C-A649EAE2D9E8}" dt="2024-02-21T09:24:26.716" v="37" actId="20577"/>
          <ac:spMkLst>
            <pc:docMk/>
            <pc:sldMk cId="3181817971" sldId="623"/>
            <ac:spMk id="2" creationId="{00000000-0000-0000-0000-000000000000}"/>
          </ac:spMkLst>
        </pc:spChg>
        <pc:spChg chg="add mod">
          <ac:chgData name="YOUTOU BOTHE Jean Daniel" userId="348a4963-26b1-4838-8686-e2bd72d26b51" providerId="ADAL" clId="{B690FCC7-4866-465F-A26C-A649EAE2D9E8}" dt="2024-02-26T13:08:58.875" v="520" actId="207"/>
          <ac:spMkLst>
            <pc:docMk/>
            <pc:sldMk cId="3181817971" sldId="623"/>
            <ac:spMk id="6" creationId="{E941575C-2B0D-7C89-639C-E748751FBA26}"/>
          </ac:spMkLst>
        </pc:spChg>
        <pc:spChg chg="add mod">
          <ac:chgData name="YOUTOU BOTHE Jean Daniel" userId="348a4963-26b1-4838-8686-e2bd72d26b51" providerId="ADAL" clId="{B690FCC7-4866-465F-A26C-A649EAE2D9E8}" dt="2024-02-26T13:09:18.334" v="525" actId="1076"/>
          <ac:spMkLst>
            <pc:docMk/>
            <pc:sldMk cId="3181817971" sldId="623"/>
            <ac:spMk id="7" creationId="{8DCB6DA5-FB21-9AE3-6410-10681BC4606F}"/>
          </ac:spMkLst>
        </pc:spChg>
        <pc:spChg chg="del mod">
          <ac:chgData name="YOUTOU BOTHE Jean Daniel" userId="348a4963-26b1-4838-8686-e2bd72d26b51" providerId="ADAL" clId="{B690FCC7-4866-465F-A26C-A649EAE2D9E8}" dt="2024-02-26T13:00:31.065" v="276" actId="478"/>
          <ac:spMkLst>
            <pc:docMk/>
            <pc:sldMk cId="3181817971" sldId="623"/>
            <ac:spMk id="13" creationId="{00000000-0000-0000-0000-000000000000}"/>
          </ac:spMkLst>
        </pc:spChg>
        <pc:spChg chg="add del mod">
          <ac:chgData name="YOUTOU BOTHE Jean Daniel" userId="348a4963-26b1-4838-8686-e2bd72d26b51" providerId="ADAL" clId="{B690FCC7-4866-465F-A26C-A649EAE2D9E8}" dt="2024-02-26T13:08:50.644" v="516" actId="478"/>
          <ac:spMkLst>
            <pc:docMk/>
            <pc:sldMk cId="3181817971" sldId="623"/>
            <ac:spMk id="15" creationId="{8E92B947-E477-9C8A-9F78-DE408DE535D5}"/>
          </ac:spMkLst>
        </pc:spChg>
        <pc:spChg chg="add del mod">
          <ac:chgData name="YOUTOU BOTHE Jean Daniel" userId="348a4963-26b1-4838-8686-e2bd72d26b51" providerId="ADAL" clId="{B690FCC7-4866-465F-A26C-A649EAE2D9E8}" dt="2024-02-26T13:08:44.573" v="515" actId="478"/>
          <ac:spMkLst>
            <pc:docMk/>
            <pc:sldMk cId="3181817971" sldId="623"/>
            <ac:spMk id="16" creationId="{57868B7D-24E1-C004-EFE1-2DBD2C036A16}"/>
          </ac:spMkLst>
        </pc:spChg>
        <pc:picChg chg="add mod modCrop">
          <ac:chgData name="YOUTOU BOTHE Jean Daniel" userId="348a4963-26b1-4838-8686-e2bd72d26b51" providerId="ADAL" clId="{B690FCC7-4866-465F-A26C-A649EAE2D9E8}" dt="2024-02-26T13:00:51.521" v="280" actId="1076"/>
          <ac:picMkLst>
            <pc:docMk/>
            <pc:sldMk cId="3181817971" sldId="623"/>
            <ac:picMk id="3" creationId="{C430157E-82E5-5196-7C85-4C5E7551147B}"/>
          </ac:picMkLst>
        </pc:picChg>
        <pc:picChg chg="add mod modCrop">
          <ac:chgData name="YOUTOU BOTHE Jean Daniel" userId="348a4963-26b1-4838-8686-e2bd72d26b51" providerId="ADAL" clId="{B690FCC7-4866-465F-A26C-A649EAE2D9E8}" dt="2024-02-26T13:04:06.693" v="386" actId="1076"/>
          <ac:picMkLst>
            <pc:docMk/>
            <pc:sldMk cId="3181817971" sldId="623"/>
            <ac:picMk id="4" creationId="{EC2C13F7-7A8A-F7D9-92A2-32FCD963C718}"/>
          </ac:picMkLst>
        </pc:picChg>
        <pc:picChg chg="add mod modCrop">
          <ac:chgData name="YOUTOU BOTHE Jean Daniel" userId="348a4963-26b1-4838-8686-e2bd72d26b51" providerId="ADAL" clId="{B690FCC7-4866-465F-A26C-A649EAE2D9E8}" dt="2024-02-26T13:04:09.003" v="387" actId="1076"/>
          <ac:picMkLst>
            <pc:docMk/>
            <pc:sldMk cId="3181817971" sldId="623"/>
            <ac:picMk id="5" creationId="{3FB8F3E7-42AF-B63F-73F1-686D4B2CD666}"/>
          </ac:picMkLst>
        </pc:picChg>
        <pc:picChg chg="del">
          <ac:chgData name="YOUTOU BOTHE Jean Daniel" userId="348a4963-26b1-4838-8686-e2bd72d26b51" providerId="ADAL" clId="{B690FCC7-4866-465F-A26C-A649EAE2D9E8}" dt="2024-02-21T09:26:01.207" v="45" actId="478"/>
          <ac:picMkLst>
            <pc:docMk/>
            <pc:sldMk cId="3181817971" sldId="623"/>
            <ac:picMk id="5" creationId="{F31B7BBD-4C97-8E1B-736A-1D2706CDF1A4}"/>
          </ac:picMkLst>
        </pc:picChg>
        <pc:picChg chg="add del mod">
          <ac:chgData name="YOUTOU BOTHE Jean Daniel" userId="348a4963-26b1-4838-8686-e2bd72d26b51" providerId="ADAL" clId="{B690FCC7-4866-465F-A26C-A649EAE2D9E8}" dt="2024-02-26T13:00:15.461" v="270" actId="21"/>
          <ac:picMkLst>
            <pc:docMk/>
            <pc:sldMk cId="3181817971" sldId="623"/>
            <ac:picMk id="1026" creationId="{177F43B9-CA97-58EB-1E63-88B601DE5C69}"/>
          </ac:picMkLst>
        </pc:picChg>
        <pc:cxnChg chg="add">
          <ac:chgData name="YOUTOU BOTHE Jean Daniel" userId="348a4963-26b1-4838-8686-e2bd72d26b51" providerId="ADAL" clId="{B690FCC7-4866-465F-A26C-A649EAE2D9E8}" dt="2024-02-26T13:04:35.550" v="417" actId="11529"/>
          <ac:cxnSpMkLst>
            <pc:docMk/>
            <pc:sldMk cId="3181817971" sldId="623"/>
            <ac:cxnSpMk id="9" creationId="{AEAA884D-80AA-21D8-BB81-C1DEAA6BC483}"/>
          </ac:cxnSpMkLst>
        </pc:cxnChg>
        <pc:cxnChg chg="add">
          <ac:chgData name="YOUTOU BOTHE Jean Daniel" userId="348a4963-26b1-4838-8686-e2bd72d26b51" providerId="ADAL" clId="{B690FCC7-4866-465F-A26C-A649EAE2D9E8}" dt="2024-02-26T13:04:44.332" v="418" actId="11529"/>
          <ac:cxnSpMkLst>
            <pc:docMk/>
            <pc:sldMk cId="3181817971" sldId="623"/>
            <ac:cxnSpMk id="11" creationId="{B8D082A3-CCB1-E5BC-81CA-C1A3B7E30857}"/>
          </ac:cxnSpMkLst>
        </pc:cxnChg>
        <pc:cxnChg chg="add">
          <ac:chgData name="YOUTOU BOTHE Jean Daniel" userId="348a4963-26b1-4838-8686-e2bd72d26b51" providerId="ADAL" clId="{B690FCC7-4866-465F-A26C-A649EAE2D9E8}" dt="2024-02-26T13:04:51.583" v="419" actId="11529"/>
          <ac:cxnSpMkLst>
            <pc:docMk/>
            <pc:sldMk cId="3181817971" sldId="623"/>
            <ac:cxnSpMk id="14" creationId="{FA8756CD-FBE1-F6C4-8E87-13040C6D0EC0}"/>
          </ac:cxnSpMkLst>
        </pc:cxnChg>
      </pc:sldChg>
      <pc:sldChg chg="addSp delSp modSp new mod">
        <pc:chgData name="YOUTOU BOTHE Jean Daniel" userId="348a4963-26b1-4838-8686-e2bd72d26b51" providerId="ADAL" clId="{B690FCC7-4866-465F-A26C-A649EAE2D9E8}" dt="2024-02-26T13:09:37.044" v="529" actId="207"/>
        <pc:sldMkLst>
          <pc:docMk/>
          <pc:sldMk cId="377514494" sldId="624"/>
        </pc:sldMkLst>
        <pc:spChg chg="mod">
          <ac:chgData name="YOUTOU BOTHE Jean Daniel" userId="348a4963-26b1-4838-8686-e2bd72d26b51" providerId="ADAL" clId="{B690FCC7-4866-465F-A26C-A649EAE2D9E8}" dt="2024-02-26T13:05:42.266" v="442" actId="20577"/>
          <ac:spMkLst>
            <pc:docMk/>
            <pc:sldMk cId="377514494" sldId="624"/>
            <ac:spMk id="2" creationId="{449E5C7A-A9A2-566C-5635-50E7BA72FF18}"/>
          </ac:spMkLst>
        </pc:spChg>
        <pc:spChg chg="add mod">
          <ac:chgData name="YOUTOU BOTHE Jean Daniel" userId="348a4963-26b1-4838-8686-e2bd72d26b51" providerId="ADAL" clId="{B690FCC7-4866-465F-A26C-A649EAE2D9E8}" dt="2024-02-26T13:09:37.044" v="529" actId="207"/>
          <ac:spMkLst>
            <pc:docMk/>
            <pc:sldMk cId="377514494" sldId="624"/>
            <ac:spMk id="10" creationId="{18F21E75-A16F-8B4F-66C1-057B218323BC}"/>
          </ac:spMkLst>
        </pc:spChg>
        <pc:picChg chg="add del mod modCrop">
          <ac:chgData name="YOUTOU BOTHE Jean Daniel" userId="348a4963-26b1-4838-8686-e2bd72d26b51" providerId="ADAL" clId="{B690FCC7-4866-465F-A26C-A649EAE2D9E8}" dt="2024-02-26T13:00:22.380" v="273" actId="21"/>
          <ac:picMkLst>
            <pc:docMk/>
            <pc:sldMk cId="377514494" sldId="624"/>
            <ac:picMk id="4" creationId="{2B2B508E-26E0-27F4-8222-22B4F939F601}"/>
          </ac:picMkLst>
        </pc:picChg>
        <pc:picChg chg="add del mod modCrop">
          <ac:chgData name="YOUTOU BOTHE Jean Daniel" userId="348a4963-26b1-4838-8686-e2bd72d26b51" providerId="ADAL" clId="{B690FCC7-4866-465F-A26C-A649EAE2D9E8}" dt="2024-02-26T13:00:22.380" v="273" actId="21"/>
          <ac:picMkLst>
            <pc:docMk/>
            <pc:sldMk cId="377514494" sldId="624"/>
            <ac:picMk id="6" creationId="{1FC9D046-C7AC-4D6A-B1E4-D61A7E00CAE3}"/>
          </ac:picMkLst>
        </pc:picChg>
        <pc:picChg chg="add del mod">
          <ac:chgData name="YOUTOU BOTHE Jean Daniel" userId="348a4963-26b1-4838-8686-e2bd72d26b51" providerId="ADAL" clId="{B690FCC7-4866-465F-A26C-A649EAE2D9E8}" dt="2024-02-26T13:00:22.380" v="273" actId="21"/>
          <ac:picMkLst>
            <pc:docMk/>
            <pc:sldMk cId="377514494" sldId="624"/>
            <ac:picMk id="8" creationId="{2BE4E3A5-43E7-3544-8D2F-AAA943BEB401}"/>
          </ac:picMkLst>
        </pc:picChg>
        <pc:picChg chg="add mod">
          <ac:chgData name="YOUTOU BOTHE Jean Daniel" userId="348a4963-26b1-4838-8686-e2bd72d26b51" providerId="ADAL" clId="{B690FCC7-4866-465F-A26C-A649EAE2D9E8}" dt="2024-02-26T13:05:32.483" v="422" actId="1076"/>
          <ac:picMkLst>
            <pc:docMk/>
            <pc:sldMk cId="377514494" sldId="624"/>
            <ac:picMk id="9" creationId="{666B979E-414A-E8FE-3473-29D3DBD5732F}"/>
          </ac:picMkLst>
        </pc:picChg>
      </pc:sldChg>
    </pc:docChg>
  </pc:docChgLst>
  <pc:docChgLst>
    <pc:chgData name="YOUTOU BOTHE Jean Daniel" userId="348a4963-26b1-4838-8686-e2bd72d26b51" providerId="ADAL" clId="{8264A5B2-8BE2-4BD7-BA10-3B320A0B605E}"/>
    <pc:docChg chg="undo custSel addSld modSld">
      <pc:chgData name="YOUTOU BOTHE Jean Daniel" userId="348a4963-26b1-4838-8686-e2bd72d26b51" providerId="ADAL" clId="{8264A5B2-8BE2-4BD7-BA10-3B320A0B605E}" dt="2024-07-01T09:07:08.846" v="204" actId="14100"/>
      <pc:docMkLst>
        <pc:docMk/>
      </pc:docMkLst>
      <pc:sldChg chg="modSp">
        <pc:chgData name="YOUTOU BOTHE Jean Daniel" userId="348a4963-26b1-4838-8686-e2bd72d26b51" providerId="ADAL" clId="{8264A5B2-8BE2-4BD7-BA10-3B320A0B605E}" dt="2024-07-01T08:47:25.651" v="23" actId="20577"/>
        <pc:sldMkLst>
          <pc:docMk/>
          <pc:sldMk cId="1105040217" sldId="622"/>
        </pc:sldMkLst>
        <pc:spChg chg="mod">
          <ac:chgData name="YOUTOU BOTHE Jean Daniel" userId="348a4963-26b1-4838-8686-e2bd72d26b51" providerId="ADAL" clId="{8264A5B2-8BE2-4BD7-BA10-3B320A0B605E}" dt="2024-07-01T08:47:25.651" v="23" actId="20577"/>
          <ac:spMkLst>
            <pc:docMk/>
            <pc:sldMk cId="1105040217" sldId="622"/>
            <ac:spMk id="23" creationId="{00000000-0000-0000-0000-000000000000}"/>
          </ac:spMkLst>
        </pc:spChg>
      </pc:sldChg>
      <pc:sldChg chg="modSp mod">
        <pc:chgData name="YOUTOU BOTHE Jean Daniel" userId="348a4963-26b1-4838-8686-e2bd72d26b51" providerId="ADAL" clId="{8264A5B2-8BE2-4BD7-BA10-3B320A0B605E}" dt="2024-07-01T08:49:26.668" v="76" actId="20577"/>
        <pc:sldMkLst>
          <pc:docMk/>
          <pc:sldMk cId="3181817971" sldId="623"/>
        </pc:sldMkLst>
        <pc:spChg chg="mod">
          <ac:chgData name="YOUTOU BOTHE Jean Daniel" userId="348a4963-26b1-4838-8686-e2bd72d26b51" providerId="ADAL" clId="{8264A5B2-8BE2-4BD7-BA10-3B320A0B605E}" dt="2024-07-01T08:49:26.668" v="76" actId="20577"/>
          <ac:spMkLst>
            <pc:docMk/>
            <pc:sldMk cId="3181817971" sldId="623"/>
            <ac:spMk id="2" creationId="{00000000-0000-0000-0000-000000000000}"/>
          </ac:spMkLst>
        </pc:spChg>
      </pc:sldChg>
      <pc:sldChg chg="addSp delSp modSp mod">
        <pc:chgData name="YOUTOU BOTHE Jean Daniel" userId="348a4963-26b1-4838-8686-e2bd72d26b51" providerId="ADAL" clId="{8264A5B2-8BE2-4BD7-BA10-3B320A0B605E}" dt="2024-07-01T09:07:08.846" v="204" actId="14100"/>
        <pc:sldMkLst>
          <pc:docMk/>
          <pc:sldMk cId="377514494" sldId="624"/>
        </pc:sldMkLst>
        <pc:spChg chg="mod">
          <ac:chgData name="YOUTOU BOTHE Jean Daniel" userId="348a4963-26b1-4838-8686-e2bd72d26b51" providerId="ADAL" clId="{8264A5B2-8BE2-4BD7-BA10-3B320A0B605E}" dt="2024-07-01T08:49:34.778" v="93" actId="20577"/>
          <ac:spMkLst>
            <pc:docMk/>
            <pc:sldMk cId="377514494" sldId="624"/>
            <ac:spMk id="2" creationId="{449E5C7A-A9A2-566C-5635-50E7BA72FF18}"/>
          </ac:spMkLst>
        </pc:spChg>
        <pc:spChg chg="add del mod">
          <ac:chgData name="YOUTOU BOTHE Jean Daniel" userId="348a4963-26b1-4838-8686-e2bd72d26b51" providerId="ADAL" clId="{8264A5B2-8BE2-4BD7-BA10-3B320A0B605E}" dt="2024-07-01T08:57:59.282" v="172" actId="478"/>
          <ac:spMkLst>
            <pc:docMk/>
            <pc:sldMk cId="377514494" sldId="624"/>
            <ac:spMk id="3" creationId="{27D247E7-C324-6B92-850F-9A8BB8A41030}"/>
          </ac:spMkLst>
        </pc:spChg>
        <pc:spChg chg="add del mod">
          <ac:chgData name="YOUTOU BOTHE Jean Daniel" userId="348a4963-26b1-4838-8686-e2bd72d26b51" providerId="ADAL" clId="{8264A5B2-8BE2-4BD7-BA10-3B320A0B605E}" dt="2024-07-01T08:52:48.280" v="117" actId="478"/>
          <ac:spMkLst>
            <pc:docMk/>
            <pc:sldMk cId="377514494" sldId="624"/>
            <ac:spMk id="8" creationId="{BB923983-E71C-E430-C01C-E7DDACE4DBB7}"/>
          </ac:spMkLst>
        </pc:spChg>
        <pc:spChg chg="mod">
          <ac:chgData name="YOUTOU BOTHE Jean Daniel" userId="348a4963-26b1-4838-8686-e2bd72d26b51" providerId="ADAL" clId="{8264A5B2-8BE2-4BD7-BA10-3B320A0B605E}" dt="2024-07-01T08:58:01.445" v="175" actId="20577"/>
          <ac:spMkLst>
            <pc:docMk/>
            <pc:sldMk cId="377514494" sldId="624"/>
            <ac:spMk id="10" creationId="{18F21E75-A16F-8B4F-66C1-057B218323BC}"/>
          </ac:spMkLst>
        </pc:spChg>
        <pc:picChg chg="add mod">
          <ac:chgData name="YOUTOU BOTHE Jean Daniel" userId="348a4963-26b1-4838-8686-e2bd72d26b51" providerId="ADAL" clId="{8264A5B2-8BE2-4BD7-BA10-3B320A0B605E}" dt="2024-07-01T09:07:02.820" v="202" actId="1076"/>
          <ac:picMkLst>
            <pc:docMk/>
            <pc:sldMk cId="377514494" sldId="624"/>
            <ac:picMk id="4" creationId="{84DCAF5D-AA0C-6954-9E24-47C5FA5C550F}"/>
          </ac:picMkLst>
        </pc:picChg>
        <pc:picChg chg="del mod">
          <ac:chgData name="YOUTOU BOTHE Jean Daniel" userId="348a4963-26b1-4838-8686-e2bd72d26b51" providerId="ADAL" clId="{8264A5B2-8BE2-4BD7-BA10-3B320A0B605E}" dt="2024-07-01T09:06:15.947" v="188" actId="478"/>
          <ac:picMkLst>
            <pc:docMk/>
            <pc:sldMk cId="377514494" sldId="624"/>
            <ac:picMk id="9" creationId="{666B979E-414A-E8FE-3473-29D3DBD5732F}"/>
          </ac:picMkLst>
        </pc:picChg>
        <pc:picChg chg="add mod">
          <ac:chgData name="YOUTOU BOTHE Jean Daniel" userId="348a4963-26b1-4838-8686-e2bd72d26b51" providerId="ADAL" clId="{8264A5B2-8BE2-4BD7-BA10-3B320A0B605E}" dt="2024-07-01T09:07:08.846" v="204" actId="14100"/>
          <ac:picMkLst>
            <pc:docMk/>
            <pc:sldMk cId="377514494" sldId="624"/>
            <ac:picMk id="11" creationId="{A67E2679-B6F1-257F-F7CD-320C7BFCDF47}"/>
          </ac:picMkLst>
        </pc:picChg>
        <pc:picChg chg="add del mod">
          <ac:chgData name="YOUTOU BOTHE Jean Daniel" userId="348a4963-26b1-4838-8686-e2bd72d26b51" providerId="ADAL" clId="{8264A5B2-8BE2-4BD7-BA10-3B320A0B605E}" dt="2024-07-01T09:02:46.566" v="179" actId="478"/>
          <ac:picMkLst>
            <pc:docMk/>
            <pc:sldMk cId="377514494" sldId="624"/>
            <ac:picMk id="12" creationId="{0AAA3C4A-3E20-B688-7EE9-B314FABECEC2}"/>
          </ac:picMkLst>
        </pc:picChg>
        <pc:cxnChg chg="add del mod">
          <ac:chgData name="YOUTOU BOTHE Jean Daniel" userId="348a4963-26b1-4838-8686-e2bd72d26b51" providerId="ADAL" clId="{8264A5B2-8BE2-4BD7-BA10-3B320A0B605E}" dt="2024-07-01T09:06:24.914" v="192" actId="478"/>
          <ac:cxnSpMkLst>
            <pc:docMk/>
            <pc:sldMk cId="377514494" sldId="624"/>
            <ac:cxnSpMk id="5" creationId="{474D4A60-EFE1-9726-C840-3F8E296E27C1}"/>
          </ac:cxnSpMkLst>
        </pc:cxnChg>
        <pc:cxnChg chg="add del mod">
          <ac:chgData name="YOUTOU BOTHE Jean Daniel" userId="348a4963-26b1-4838-8686-e2bd72d26b51" providerId="ADAL" clId="{8264A5B2-8BE2-4BD7-BA10-3B320A0B605E}" dt="2024-07-01T09:06:23.256" v="191" actId="478"/>
          <ac:cxnSpMkLst>
            <pc:docMk/>
            <pc:sldMk cId="377514494" sldId="624"/>
            <ac:cxnSpMk id="6" creationId="{CAB50069-8197-4AC2-1035-2CA7F4949C42}"/>
          </ac:cxnSpMkLst>
        </pc:cxnChg>
        <pc:cxnChg chg="add mod">
          <ac:chgData name="YOUTOU BOTHE Jean Daniel" userId="348a4963-26b1-4838-8686-e2bd72d26b51" providerId="ADAL" clId="{8264A5B2-8BE2-4BD7-BA10-3B320A0B605E}" dt="2024-07-01T09:07:05.491" v="203" actId="1076"/>
          <ac:cxnSpMkLst>
            <pc:docMk/>
            <pc:sldMk cId="377514494" sldId="624"/>
            <ac:cxnSpMk id="7" creationId="{F1E3FCCC-E393-8B5E-0730-0381A2CAE50A}"/>
          </ac:cxnSpMkLst>
        </pc:cxnChg>
      </pc:sldChg>
      <pc:sldChg chg="addSp modSp new mod">
        <pc:chgData name="YOUTOU BOTHE Jean Daniel" userId="348a4963-26b1-4838-8686-e2bd72d26b51" providerId="ADAL" clId="{8264A5B2-8BE2-4BD7-BA10-3B320A0B605E}" dt="2024-07-01T08:58:25.252" v="178" actId="1076"/>
        <pc:sldMkLst>
          <pc:docMk/>
          <pc:sldMk cId="4237011682" sldId="625"/>
        </pc:sldMkLst>
        <pc:spChg chg="mod">
          <ac:chgData name="YOUTOU BOTHE Jean Daniel" userId="348a4963-26b1-4838-8686-e2bd72d26b51" providerId="ADAL" clId="{8264A5B2-8BE2-4BD7-BA10-3B320A0B605E}" dt="2024-07-01T08:58:25.252" v="178" actId="1076"/>
          <ac:spMkLst>
            <pc:docMk/>
            <pc:sldMk cId="4237011682" sldId="625"/>
            <ac:spMk id="2" creationId="{4979A413-2D9A-5974-5F4E-7389E92F8C90}"/>
          </ac:spMkLst>
        </pc:spChg>
        <pc:spChg chg="add mod">
          <ac:chgData name="YOUTOU BOTHE Jean Daniel" userId="348a4963-26b1-4838-8686-e2bd72d26b51" providerId="ADAL" clId="{8264A5B2-8BE2-4BD7-BA10-3B320A0B605E}" dt="2024-07-01T08:57:41.647" v="170" actId="403"/>
          <ac:spMkLst>
            <pc:docMk/>
            <pc:sldMk cId="4237011682" sldId="625"/>
            <ac:spMk id="3" creationId="{D8B92B2A-C4A6-8543-55C4-542F97CA652C}"/>
          </ac:spMkLst>
        </pc:spChg>
        <pc:picChg chg="add mod modCrop">
          <ac:chgData name="YOUTOU BOTHE Jean Daniel" userId="348a4963-26b1-4838-8686-e2bd72d26b51" providerId="ADAL" clId="{8264A5B2-8BE2-4BD7-BA10-3B320A0B605E}" dt="2024-07-01T08:57:04.232" v="155" actId="1076"/>
          <ac:picMkLst>
            <pc:docMk/>
            <pc:sldMk cId="4237011682" sldId="625"/>
            <ac:picMk id="4" creationId="{37974F3F-2907-F545-38CD-333FA8DF00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2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43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2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4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34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074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7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76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1 July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10394278" y="99048"/>
            <a:ext cx="1641580" cy="538024"/>
          </a:xfrm>
          <a:prstGeom prst="rect">
            <a:avLst/>
          </a:prstGeom>
        </p:spPr>
      </p:pic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5" r:id="rId2"/>
    <p:sldLayoutId id="2147483821" r:id="rId3"/>
    <p:sldLayoutId id="2147483820" r:id="rId4"/>
    <p:sldLayoutId id="2147483695" r:id="rId5"/>
    <p:sldLayoutId id="2147483837" r:id="rId6"/>
    <p:sldLayoutId id="2147483836" r:id="rId7"/>
    <p:sldLayoutId id="2147483828" r:id="rId8"/>
    <p:sldLayoutId id="2147483693" r:id="rId9"/>
    <p:sldLayoutId id="2147483697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1 July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62" y="185547"/>
            <a:ext cx="1645839" cy="572838"/>
          </a:xfrm>
          <a:prstGeom prst="rect">
            <a:avLst/>
          </a:prstGeom>
        </p:spPr>
      </p:pic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" y="1"/>
            <a:ext cx="12122149" cy="6888027"/>
          </a:xfrm>
          <a:prstGeom prst="rect">
            <a:avLst/>
          </a:prstGeom>
          <a:solidFill>
            <a:srgbClr val="00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93" tIns="60542" rIns="121093" bIns="60542" rtlCol="0" anchor="ctr"/>
          <a:lstStyle/>
          <a:p>
            <a:pPr algn="ctr" defTabSz="1210841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646" y="-17052"/>
            <a:ext cx="2500526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00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165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5232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5026" y="-17052"/>
            <a:ext cx="2437147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13838" y="2781722"/>
            <a:ext cx="12120721" cy="860975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Change Emails/Handlers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2297884" y="3768006"/>
            <a:ext cx="7526384" cy="432100"/>
          </a:xfrm>
          <a:prstGeom prst="rect">
            <a:avLst/>
          </a:prstGeom>
        </p:spPr>
        <p:txBody>
          <a:bodyPr lIns="121154" tIns="60574" rIns="121154" bIns="60574" anchor="ctr">
            <a:noAutofit/>
          </a:bodyPr>
          <a:lstStyle>
            <a:lvl1pPr marL="0" indent="0" algn="l" defTabSz="914087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44" indent="0" algn="ctr" defTabSz="914087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87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32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75" indent="0" algn="ctr" defTabSz="914087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219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62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306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50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1463">
              <a:buClr>
                <a:srgbClr val="52CDC5"/>
              </a:buClr>
              <a:defRPr/>
            </a:pPr>
            <a:endParaRPr lang="en-GB" sz="1900" spc="797" dirty="0">
              <a:solidFill>
                <a:prstClr val="white"/>
              </a:solidFill>
              <a:latin typeface="BNPP Sans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01933" y="3525827"/>
            <a:ext cx="1718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239323" y="3525827"/>
            <a:ext cx="5631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4761" y="3525827"/>
            <a:ext cx="5297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822E0-611C-2848-B536-F0DA18AE8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67" y="117426"/>
            <a:ext cx="2206809" cy="686263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:a16="http://schemas.microsoft.com/office/drawing/2014/main" id="{D564E7A8-BAB8-4D57-826B-D2436C69219A}"/>
              </a:ext>
            </a:extLst>
          </p:cNvPr>
          <p:cNvSpPr txBox="1"/>
          <p:nvPr/>
        </p:nvSpPr>
        <p:spPr>
          <a:xfrm>
            <a:off x="10688591" y="6546595"/>
            <a:ext cx="1421156" cy="306977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1200" spc="300" dirty="0">
                <a:solidFill>
                  <a:schemeClr val="bg1"/>
                </a:solidFill>
                <a:latin typeface="BNPP Expanded Sans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</a:t>
            </a:r>
            <a:endParaRPr lang="en-US" sz="1200" spc="300" dirty="0">
              <a:solidFill>
                <a:schemeClr val="bg1"/>
              </a:solidFill>
              <a:latin typeface="BNPP Expanded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2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CHANGE emails/handlers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30157E-82E5-5196-7C85-4C5E75511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63" b="46582"/>
          <a:stretch/>
        </p:blipFill>
        <p:spPr>
          <a:xfrm>
            <a:off x="228427" y="1268994"/>
            <a:ext cx="4213845" cy="23948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2C13F7-7A8A-F7D9-92A2-32FCD963C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661" b="32807"/>
          <a:stretch/>
        </p:blipFill>
        <p:spPr>
          <a:xfrm>
            <a:off x="4932679" y="3821804"/>
            <a:ext cx="4536504" cy="22963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B8F3E7-42AF-B63F-73F1-686D4B2CD6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33"/>
          <a:stretch/>
        </p:blipFill>
        <p:spPr>
          <a:xfrm>
            <a:off x="9475537" y="3821804"/>
            <a:ext cx="2521658" cy="17946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41575C-2B0D-7C89-639C-E748751FBA26}"/>
              </a:ext>
            </a:extLst>
          </p:cNvPr>
          <p:cNvSpPr txBox="1"/>
          <p:nvPr/>
        </p:nvSpPr>
        <p:spPr>
          <a:xfrm>
            <a:off x="226140" y="946036"/>
            <a:ext cx="3168352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400" dirty="0">
                <a:solidFill>
                  <a:srgbClr val="00915A"/>
                </a:solidFill>
              </a:rPr>
              <a:t>1. </a:t>
            </a:r>
            <a:r>
              <a:rPr lang="fr-FR" sz="1400" dirty="0"/>
              <a:t>In structure menu select « </a:t>
            </a:r>
            <a:r>
              <a:rPr lang="fr-FR" sz="1400" dirty="0" err="1"/>
              <a:t>Webforms</a:t>
            </a:r>
            <a:r>
              <a:rPr lang="fr-FR" sz="1400" dirty="0"/>
              <a:t>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CB6DA5-FB21-9AE3-6410-10681BC4606F}"/>
              </a:ext>
            </a:extLst>
          </p:cNvPr>
          <p:cNvSpPr txBox="1"/>
          <p:nvPr/>
        </p:nvSpPr>
        <p:spPr>
          <a:xfrm>
            <a:off x="1124869" y="4941962"/>
            <a:ext cx="3168352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400" dirty="0">
                <a:solidFill>
                  <a:srgbClr val="00915A"/>
                </a:solidFill>
              </a:rPr>
              <a:t>2. </a:t>
            </a:r>
            <a:r>
              <a:rPr lang="fr-FR" sz="1400" dirty="0" err="1"/>
              <a:t>Choose</a:t>
            </a:r>
            <a:r>
              <a:rPr lang="fr-FR" sz="1400" dirty="0"/>
              <a:t> the </a:t>
            </a:r>
            <a:r>
              <a:rPr lang="fr-FR" sz="1400" dirty="0" err="1"/>
              <a:t>webform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you</a:t>
            </a:r>
            <a:r>
              <a:rPr lang="fr-FR" sz="1400" dirty="0"/>
              <a:t> </a:t>
            </a:r>
            <a:r>
              <a:rPr lang="fr-FR" sz="1400" dirty="0" err="1"/>
              <a:t>want</a:t>
            </a:r>
            <a:r>
              <a:rPr lang="fr-FR" sz="1400" dirty="0"/>
              <a:t> to </a:t>
            </a:r>
            <a:r>
              <a:rPr lang="fr-FR" sz="1400" dirty="0" err="1"/>
              <a:t>modify</a:t>
            </a:r>
            <a:endParaRPr lang="fr-FR" sz="1400" dirty="0"/>
          </a:p>
          <a:p>
            <a:r>
              <a:rPr lang="fr-FR" sz="1400" dirty="0"/>
              <a:t>And click on settings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EAA884D-80AA-21D8-BB81-C1DEAA6BC483}"/>
              </a:ext>
            </a:extLst>
          </p:cNvPr>
          <p:cNvCxnSpPr/>
          <p:nvPr/>
        </p:nvCxnSpPr>
        <p:spPr>
          <a:xfrm flipV="1">
            <a:off x="948507" y="2781722"/>
            <a:ext cx="144016" cy="1040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8D082A3-CCB1-E5BC-81CA-C1A3B7E30857}"/>
              </a:ext>
            </a:extLst>
          </p:cNvPr>
          <p:cNvCxnSpPr/>
          <p:nvPr/>
        </p:nvCxnSpPr>
        <p:spPr>
          <a:xfrm>
            <a:off x="4260875" y="5446018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A8756CD-FBE1-F6C4-8E87-13040C6D0EC0}"/>
              </a:ext>
            </a:extLst>
          </p:cNvPr>
          <p:cNvCxnSpPr/>
          <p:nvPr/>
        </p:nvCxnSpPr>
        <p:spPr>
          <a:xfrm flipH="1" flipV="1">
            <a:off x="11173643" y="5085978"/>
            <a:ext cx="64807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49E5C7A-A9A2-566C-5635-50E7BA72F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Change emails/handlers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F21E75-A16F-8B4F-66C1-057B218323BC}"/>
              </a:ext>
            </a:extLst>
          </p:cNvPr>
          <p:cNvSpPr txBox="1"/>
          <p:nvPr/>
        </p:nvSpPr>
        <p:spPr>
          <a:xfrm>
            <a:off x="381054" y="909514"/>
            <a:ext cx="3168352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400" dirty="0">
                <a:solidFill>
                  <a:srgbClr val="00915A"/>
                </a:solidFill>
              </a:rPr>
              <a:t>3. </a:t>
            </a:r>
            <a:r>
              <a:rPr lang="fr-FR" sz="1400" dirty="0"/>
              <a:t>Go to the Emails/Handlers tab </a:t>
            </a:r>
            <a:r>
              <a:rPr lang="fr-FR" sz="1400" dirty="0" err="1"/>
              <a:t>then</a:t>
            </a:r>
            <a:r>
              <a:rPr lang="fr-FR" sz="1400" dirty="0"/>
              <a:t> </a:t>
            </a:r>
            <a:r>
              <a:rPr lang="fr-FR" sz="1400" dirty="0" err="1"/>
              <a:t>you</a:t>
            </a:r>
            <a:r>
              <a:rPr lang="fr-FR" sz="1400" dirty="0"/>
              <a:t> can </a:t>
            </a:r>
            <a:r>
              <a:rPr lang="fr-FR" sz="1400" dirty="0" err="1"/>
              <a:t>edit</a:t>
            </a:r>
            <a:r>
              <a:rPr lang="fr-FR" sz="1400" dirty="0"/>
              <a:t> the mail</a:t>
            </a:r>
            <a:endParaRPr lang="fr-FR" sz="3200" dirty="0"/>
          </a:p>
          <a:p>
            <a:endParaRPr lang="fr-FR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DCAF5D-AA0C-6954-9E24-47C5FA5C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343" y="1589934"/>
            <a:ext cx="2748707" cy="367972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1E3FCCC-E393-8B5E-0730-0381A2CAE50A}"/>
              </a:ext>
            </a:extLst>
          </p:cNvPr>
          <p:cNvCxnSpPr>
            <a:cxnSpLocks/>
          </p:cNvCxnSpPr>
          <p:nvPr/>
        </p:nvCxnSpPr>
        <p:spPr>
          <a:xfrm flipV="1">
            <a:off x="9164708" y="3645818"/>
            <a:ext cx="37516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67E2679-B6F1-257F-F7CD-320C7BFC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5" y="1511603"/>
            <a:ext cx="8621863" cy="37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979A413-2D9A-5974-5F4E-7389E92F8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27" y="333450"/>
            <a:ext cx="7063300" cy="432100"/>
          </a:xfrm>
        </p:spPr>
        <p:txBody>
          <a:bodyPr/>
          <a:lstStyle/>
          <a:p>
            <a:r>
              <a:rPr lang="fr-FR" dirty="0"/>
              <a:t>Change emails/handlers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B92B2A-C4A6-8543-55C4-542F97CA652C}"/>
              </a:ext>
            </a:extLst>
          </p:cNvPr>
          <p:cNvSpPr txBox="1"/>
          <p:nvPr/>
        </p:nvSpPr>
        <p:spPr>
          <a:xfrm>
            <a:off x="444451" y="1389644"/>
            <a:ext cx="3600400" cy="204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b="1" dirty="0">
                <a:solidFill>
                  <a:srgbClr val="172B4D"/>
                </a:solidFill>
                <a:latin typeface="+mj-lt"/>
              </a:rPr>
              <a:t>To display </a:t>
            </a:r>
            <a:r>
              <a:rPr lang="en-US" sz="1800" b="1" i="0" dirty="0">
                <a:solidFill>
                  <a:srgbClr val="172B4D"/>
                </a:solidFill>
                <a:effectLst/>
                <a:latin typeface="+mj-lt"/>
              </a:rPr>
              <a:t>the fillers information (email address, name and surname) and the good  time submission</a:t>
            </a:r>
          </a:p>
          <a:p>
            <a:pPr algn="l"/>
            <a:endParaRPr lang="en-US" sz="1800" dirty="0">
              <a:solidFill>
                <a:srgbClr val="172B4D"/>
              </a:solidFill>
              <a:latin typeface="+mj-lt"/>
            </a:endParaRP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+mj-lt"/>
              </a:rPr>
              <a:t>!</a:t>
            </a:r>
            <a:r>
              <a:rPr lang="en-US" sz="1100" b="1" dirty="0">
                <a:solidFill>
                  <a:srgbClr val="172B4D"/>
                </a:solidFill>
                <a:latin typeface="+mj-lt"/>
              </a:rPr>
              <a:t> </a:t>
            </a:r>
            <a:r>
              <a:rPr lang="en-US" sz="1800" b="0" i="0" dirty="0">
                <a:solidFill>
                  <a:srgbClr val="172B4D"/>
                </a:solidFill>
                <a:effectLst/>
                <a:latin typeface="+mj-lt"/>
              </a:rPr>
              <a:t>The handler "privacy" must always be placed at the last position.</a:t>
            </a:r>
            <a:br>
              <a:rPr lang="en-US" sz="1800" b="0" i="0" dirty="0">
                <a:solidFill>
                  <a:srgbClr val="172B4D"/>
                </a:solidFill>
                <a:effectLst/>
                <a:latin typeface="+mj-lt"/>
              </a:rPr>
            </a:br>
            <a:r>
              <a:rPr lang="en-US" sz="1800" b="0" i="0" dirty="0">
                <a:solidFill>
                  <a:srgbClr val="172B4D"/>
                </a:solidFill>
                <a:effectLst/>
                <a:latin typeface="+mj-lt"/>
              </a:rPr>
              <a:t>After fixing this all the data should be sent</a:t>
            </a:r>
            <a:r>
              <a:rPr lang="en-US" b="0" i="0" dirty="0">
                <a:solidFill>
                  <a:srgbClr val="172B4D"/>
                </a:solidFill>
                <a:effectLst/>
                <a:latin typeface="+mj-lt"/>
              </a:rPr>
              <a:t>.</a:t>
            </a:r>
          </a:p>
          <a:p>
            <a:pPr algn="l"/>
            <a:endParaRPr lang="en-US" dirty="0">
              <a:solidFill>
                <a:srgbClr val="172B4D"/>
              </a:solidFill>
              <a:latin typeface="+mj-lt"/>
            </a:endParaRP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7974F3F-2907-F545-38CD-333FA8DF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5"/>
          <a:stretch/>
        </p:blipFill>
        <p:spPr>
          <a:xfrm>
            <a:off x="4548907" y="1125538"/>
            <a:ext cx="6924675" cy="27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11682"/>
      </p:ext>
    </p:extLst>
  </p:cSld>
  <p:clrMapOvr>
    <a:masterClrMapping/>
  </p:clrMapOvr>
</p:sld>
</file>

<file path=ppt/theme/theme1.xml><?xml version="1.0" encoding="utf-8"?>
<a:theme xmlns:a="http://schemas.openxmlformats.org/drawingml/2006/main" name="1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EB494B6BBD24CAC90D38B118895E4" ma:contentTypeVersion="4" ma:contentTypeDescription="Create a new document." ma:contentTypeScope="" ma:versionID="e247ec04b77aa07a65386945c8fa8e79">
  <xsd:schema xmlns:xsd="http://www.w3.org/2001/XMLSchema" xmlns:xs="http://www.w3.org/2001/XMLSchema" xmlns:p="http://schemas.microsoft.com/office/2006/metadata/properties" xmlns:ns1="http://schemas.microsoft.com/sharepoint/v3" xmlns:ns2="EA310F1C-EBB4-434D-AF80-5EA6BD570988" xmlns:ns3="http://schemas.microsoft.com/sharepoint/v4" xmlns:ns4="10acf262-20d5-46de-843a-e19a030dcf6b" targetNamespace="http://schemas.microsoft.com/office/2006/metadata/properties" ma:root="true" ma:fieldsID="97d385e07043f3654a99ee6a7239be0a" ns1:_="" ns2:_="" ns3:_="" ns4:_="">
    <xsd:import namespace="http://schemas.microsoft.com/sharepoint/v3"/>
    <xsd:import namespace="EA310F1C-EBB4-434D-AF80-5EA6BD570988"/>
    <xsd:import namespace="http://schemas.microsoft.com/sharepoint/v4"/>
    <xsd:import namespace="10acf262-20d5-46de-843a-e19a030dcf6b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10F1C-EBB4-434D-AF80-5EA6BD570988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f262-20d5-46de-843a-e19a030dc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EA310F1C-EBB4-434D-AF80-5EA6BD570988" xsi:nil="true"/>
    <IconOverlay xmlns="http://schemas.microsoft.com/sharepoint/v4" xsi:nil="true"/>
    <_dlc_ExpireDateSaved xmlns="http://schemas.microsoft.com/sharepoint/v3" xsi:nil="true"/>
    <_dlc_ExpireDate xmlns="http://schemas.microsoft.com/sharepoint/v3">2020-12-05T09:19:04+00:00</_dlc_Expire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4393306f-54fd-48a1-9c63-bbfc99353935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Created</property>
                  <propertyId>8c06beca-0777-48f7-91c7-6da68bc07b69</propertyId>
                  <period>months</period>
                </formula>
                <action type="workflow" id="58237b3c-30d8-4f30-83f2-d9e149db7969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>
                <formula id="Microsoft.Office.RecordsManagement.PolicyFeatures.Expiration.Formula.BuiltIn">
                  <number>40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4E45AD8B-81E0-4248-B8F0-8D3DC908F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10F1C-EBB4-434D-AF80-5EA6BD570988"/>
    <ds:schemaRef ds:uri="http://schemas.microsoft.com/sharepoint/v4"/>
    <ds:schemaRef ds:uri="10acf262-20d5-46de-843a-e19a030dc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31EFE1-BAD3-40F3-ADB3-51A504188F0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0acf262-20d5-46de-843a-e19a030dcf6b"/>
    <ds:schemaRef ds:uri="http://schemas.microsoft.com/sharepoint/v4"/>
    <ds:schemaRef ds:uri="EA310F1C-EBB4-434D-AF80-5EA6BD570988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CF4F29-86A9-4E97-938D-569EA106F6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51B7AD-16DF-4F49-9163-EAE26D9E86AB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11763</TotalTime>
  <Words>108</Words>
  <Application>Microsoft Office PowerPoint</Application>
  <PresentationFormat>Personnalisé</PresentationFormat>
  <Paragraphs>16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5" baseType="lpstr">
      <vt:lpstr>Arial</vt:lpstr>
      <vt:lpstr>Arial Narrow</vt:lpstr>
      <vt:lpstr>BNPP Expanded Sans</vt:lpstr>
      <vt:lpstr>BNPP Sans</vt:lpstr>
      <vt:lpstr>BNPP Sans Condensed</vt:lpstr>
      <vt:lpstr>BNPP Sans Light</vt:lpstr>
      <vt:lpstr>Calibri</vt:lpstr>
      <vt:lpstr>Courier New</vt:lpstr>
      <vt:lpstr>Wingdings</vt:lpstr>
      <vt:lpstr>1_BNPP-ENG-16-9</vt:lpstr>
      <vt:lpstr>2_BNPP-ENG-16-9</vt:lpstr>
      <vt:lpstr>Présentation PowerPoint</vt:lpstr>
      <vt:lpstr>Présentation PowerPoint</vt:lpstr>
      <vt:lpstr>Présentation PowerPoint</vt:lpstr>
      <vt:lpstr>Présentation PowerPoint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Conceicao BAPTISTA</dc:creator>
  <cp:lastModifiedBy>Jean Daniel YOUTOU BOTHE</cp:lastModifiedBy>
  <cp:revision>583</cp:revision>
  <cp:lastPrinted>2015-02-25T12:09:14Z</cp:lastPrinted>
  <dcterms:created xsi:type="dcterms:W3CDTF">2016-04-27T13:12:54Z</dcterms:created>
  <dcterms:modified xsi:type="dcterms:W3CDTF">2024-07-01T09:07:15Z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policyId">
    <vt:lpwstr>0x010100A6CB8777D5CA2240B9ED3DC4C10DE894|-1458936444</vt:lpwstr>
  </property>
  <property fmtid="{D5CDD505-2E9C-101B-9397-08002B2CF9AE}" pid="4" name="ContentTypeId">
    <vt:lpwstr>0x0101009B4EB494B6BBD24CAC90D38B118895E4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  <property fmtid="{D5CDD505-2E9C-101B-9397-08002B2CF9AE}" pid="6" name="MSIP_Label_8ffbc0b8-e97b-47d1-beac-cb0955d66f3b_Enabled">
    <vt:lpwstr>true</vt:lpwstr>
  </property>
  <property fmtid="{D5CDD505-2E9C-101B-9397-08002B2CF9AE}" pid="7" name="MSIP_Label_8ffbc0b8-e97b-47d1-beac-cb0955d66f3b_SetDate">
    <vt:lpwstr>2023-12-21T15:01:49Z</vt:lpwstr>
  </property>
  <property fmtid="{D5CDD505-2E9C-101B-9397-08002B2CF9AE}" pid="8" name="MSIP_Label_8ffbc0b8-e97b-47d1-beac-cb0955d66f3b_Method">
    <vt:lpwstr>Privileged</vt:lpwstr>
  </property>
  <property fmtid="{D5CDD505-2E9C-101B-9397-08002B2CF9AE}" pid="9" name="MSIP_Label_8ffbc0b8-e97b-47d1-beac-cb0955d66f3b_Name">
    <vt:lpwstr>8ffbc0b8-e97b-47d1-beac-cb0955d66f3b</vt:lpwstr>
  </property>
  <property fmtid="{D5CDD505-2E9C-101B-9397-08002B2CF9AE}" pid="10" name="MSIP_Label_8ffbc0b8-e97b-47d1-beac-cb0955d66f3b_SiteId">
    <vt:lpwstr>614f9c25-bffa-42c7-86d8-964101f55fa2</vt:lpwstr>
  </property>
  <property fmtid="{D5CDD505-2E9C-101B-9397-08002B2CF9AE}" pid="11" name="MSIP_Label_8ffbc0b8-e97b-47d1-beac-cb0955d66f3b_ActionId">
    <vt:lpwstr>cce077ac-fbb2-48c8-a5d5-5a243f15d155</vt:lpwstr>
  </property>
  <property fmtid="{D5CDD505-2E9C-101B-9397-08002B2CF9AE}" pid="12" name="MSIP_Label_8ffbc0b8-e97b-47d1-beac-cb0955d66f3b_ContentBits">
    <vt:lpwstr>2</vt:lpwstr>
  </property>
</Properties>
</file>