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  <p:sldMasterId id="2147483838" r:id="rId6"/>
  </p:sldMasterIdLst>
  <p:notesMasterIdLst>
    <p:notesMasterId r:id="rId13"/>
  </p:notesMasterIdLst>
  <p:handoutMasterIdLst>
    <p:handoutMasterId r:id="rId14"/>
  </p:handoutMasterIdLst>
  <p:sldIdLst>
    <p:sldId id="622" r:id="rId7"/>
    <p:sldId id="623" r:id="rId8"/>
    <p:sldId id="631" r:id="rId9"/>
    <p:sldId id="633" r:id="rId10"/>
    <p:sldId id="634" r:id="rId11"/>
    <p:sldId id="635" r:id="rId12"/>
  </p:sldIdLst>
  <p:sldSz cx="12122150" cy="6859588"/>
  <p:notesSz cx="7099300" cy="10234613"/>
  <p:defaultTextStyle>
    <a:defPPr>
      <a:defRPr lang="fr-FR"/>
    </a:defPPr>
    <a:lvl1pPr marL="0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orient="horz" pos="573" userDrawn="1">
          <p15:clr>
            <a:srgbClr val="A4A3A4"/>
          </p15:clr>
        </p15:guide>
        <p15:guide id="3" orient="horz" pos="1798" userDrawn="1">
          <p15:clr>
            <a:srgbClr val="A4A3A4"/>
          </p15:clr>
        </p15:guide>
        <p15:guide id="4" pos="5360" userDrawn="1">
          <p15:clr>
            <a:srgbClr val="A4A3A4"/>
          </p15:clr>
        </p15:guide>
        <p15:guide id="5" pos="280">
          <p15:clr>
            <a:srgbClr val="A4A3A4"/>
          </p15:clr>
        </p15:guide>
        <p15:guide id="6" pos="7265" userDrawn="1">
          <p15:clr>
            <a:srgbClr val="A4A3A4"/>
          </p15:clr>
        </p15:guide>
        <p15:guide id="7" pos="4771" userDrawn="1">
          <p15:clr>
            <a:srgbClr val="A4A3A4"/>
          </p15:clr>
        </p15:guide>
        <p15:guide id="8" pos="1142" userDrawn="1">
          <p15:clr>
            <a:srgbClr val="A4A3A4"/>
          </p15:clr>
        </p15:guide>
        <p15:guide id="9" pos="3818" userDrawn="1">
          <p15:clr>
            <a:srgbClr val="A4A3A4"/>
          </p15:clr>
        </p15:guide>
        <p15:guide id="10" pos="4907" userDrawn="1">
          <p15:clr>
            <a:srgbClr val="A4A3A4"/>
          </p15:clr>
        </p15:guide>
        <p15:guide id="11" pos="2321" userDrawn="1">
          <p15:clr>
            <a:srgbClr val="A4A3A4"/>
          </p15:clr>
        </p15:guide>
        <p15:guide id="12" pos="1731" userDrawn="1">
          <p15:clr>
            <a:srgbClr val="A4A3A4"/>
          </p15:clr>
        </p15:guide>
        <p15:guide id="13" pos="5950" userDrawn="1">
          <p15:clr>
            <a:srgbClr val="A4A3A4"/>
          </p15:clr>
        </p15:guide>
        <p15:guide id="14" pos="7356" userDrawn="1">
          <p15:clr>
            <a:srgbClr val="A4A3A4"/>
          </p15:clr>
        </p15:guide>
        <p15:guide id="15" pos="371" userDrawn="1">
          <p15:clr>
            <a:srgbClr val="A4A3A4"/>
          </p15:clr>
        </p15:guide>
        <p15:guide id="16" pos="2956" userDrawn="1">
          <p15:clr>
            <a:srgbClr val="A4A3A4"/>
          </p15:clr>
        </p15:guide>
        <p15:guide id="17" pos="3546" userDrawn="1">
          <p15:clr>
            <a:srgbClr val="A4A3A4"/>
          </p15:clr>
        </p15:guide>
        <p15:guide id="18" pos="6540" userDrawn="1">
          <p15:clr>
            <a:srgbClr val="A4A3A4"/>
          </p15:clr>
        </p15:guide>
        <p15:guide id="19" orient="horz" pos="2206" userDrawn="1">
          <p15:clr>
            <a:srgbClr val="A4A3A4"/>
          </p15:clr>
        </p15:guide>
        <p15:guide id="20" orient="horz" pos="2705" userDrawn="1">
          <p15:clr>
            <a:srgbClr val="A4A3A4"/>
          </p15:clr>
        </p15:guide>
        <p15:guide id="21" orient="horz" pos="3113" userDrawn="1">
          <p15:clr>
            <a:srgbClr val="A4A3A4"/>
          </p15:clr>
        </p15:guide>
        <p15:guide id="22" orient="horz" pos="3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5A"/>
    <a:srgbClr val="56B4C0"/>
    <a:srgbClr val="52CDC5"/>
    <a:srgbClr val="00685E"/>
    <a:srgbClr val="A3C439"/>
    <a:srgbClr val="EBDCB3"/>
    <a:srgbClr val="E6E1BC"/>
    <a:srgbClr val="663300"/>
    <a:srgbClr val="E5E5EA"/>
    <a:srgbClr val="00C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741A8-5ECA-4577-8BD1-7A7AE0F89DBE}" v="60" dt="2024-08-01T09:46:31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6395" autoAdjust="0"/>
  </p:normalViewPr>
  <p:slideViewPr>
    <p:cSldViewPr>
      <p:cViewPr varScale="1">
        <p:scale>
          <a:sx n="110" d="100"/>
          <a:sy n="110" d="100"/>
        </p:scale>
        <p:origin x="480" y="96"/>
      </p:cViewPr>
      <p:guideLst>
        <p:guide orient="horz" pos="1344"/>
        <p:guide orient="horz" pos="573"/>
        <p:guide orient="horz" pos="1798"/>
        <p:guide pos="5360"/>
        <p:guide pos="280"/>
        <p:guide pos="7265"/>
        <p:guide pos="4771"/>
        <p:guide pos="1142"/>
        <p:guide pos="3818"/>
        <p:guide pos="4907"/>
        <p:guide pos="2321"/>
        <p:guide pos="1731"/>
        <p:guide pos="5950"/>
        <p:guide pos="7356"/>
        <p:guide pos="371"/>
        <p:guide pos="2956"/>
        <p:guide pos="3546"/>
        <p:guide pos="6540"/>
        <p:guide orient="horz" pos="2206"/>
        <p:guide orient="horz" pos="2705"/>
        <p:guide orient="horz" pos="3113"/>
        <p:guide orient="horz" pos="3567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4638"/>
    </p:cViewPr>
  </p:sorterViewPr>
  <p:notesViewPr>
    <p:cSldViewPr showGuides="1">
      <p:cViewPr varScale="1">
        <p:scale>
          <a:sx n="75" d="100"/>
          <a:sy n="75" d="100"/>
        </p:scale>
        <p:origin x="2616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TOU BOTHE Jean Daniel" userId="348a4963-26b1-4838-8686-e2bd72d26b51" providerId="ADAL" clId="{2C8741A8-5ECA-4577-8BD1-7A7AE0F89DBE}"/>
    <pc:docChg chg="undo custSel addSld delSld modSld sldOrd">
      <pc:chgData name="YOUTOU BOTHE Jean Daniel" userId="348a4963-26b1-4838-8686-e2bd72d26b51" providerId="ADAL" clId="{2C8741A8-5ECA-4577-8BD1-7A7AE0F89DBE}" dt="2024-08-20T08:37:28.685" v="829" actId="1076"/>
      <pc:docMkLst>
        <pc:docMk/>
      </pc:docMkLst>
      <pc:sldChg chg="modSp">
        <pc:chgData name="YOUTOU BOTHE Jean Daniel" userId="348a4963-26b1-4838-8686-e2bd72d26b51" providerId="ADAL" clId="{2C8741A8-5ECA-4577-8BD1-7A7AE0F89DBE}" dt="2024-07-30T07:55:34.860" v="478" actId="20577"/>
        <pc:sldMkLst>
          <pc:docMk/>
          <pc:sldMk cId="1105040217" sldId="622"/>
        </pc:sldMkLst>
        <pc:spChg chg="mod">
          <ac:chgData name="YOUTOU BOTHE Jean Daniel" userId="348a4963-26b1-4838-8686-e2bd72d26b51" providerId="ADAL" clId="{2C8741A8-5ECA-4577-8BD1-7A7AE0F89DBE}" dt="2024-07-30T07:55:34.860" v="478" actId="20577"/>
          <ac:spMkLst>
            <pc:docMk/>
            <pc:sldMk cId="1105040217" sldId="622"/>
            <ac:spMk id="23" creationId="{00000000-0000-0000-0000-000000000000}"/>
          </ac:spMkLst>
        </pc:spChg>
      </pc:sldChg>
      <pc:sldChg chg="addSp delSp modSp mod">
        <pc:chgData name="YOUTOU BOTHE Jean Daniel" userId="348a4963-26b1-4838-8686-e2bd72d26b51" providerId="ADAL" clId="{2C8741A8-5ECA-4577-8BD1-7A7AE0F89DBE}" dt="2024-08-20T08:36:27.992" v="822" actId="14100"/>
        <pc:sldMkLst>
          <pc:docMk/>
          <pc:sldMk cId="3181817971" sldId="623"/>
        </pc:sldMkLst>
        <pc:spChg chg="mod">
          <ac:chgData name="YOUTOU BOTHE Jean Daniel" userId="348a4963-26b1-4838-8686-e2bd72d26b51" providerId="ADAL" clId="{2C8741A8-5ECA-4577-8BD1-7A7AE0F89DBE}" dt="2024-07-23T08:19:36.088" v="65" actId="6549"/>
          <ac:spMkLst>
            <pc:docMk/>
            <pc:sldMk cId="3181817971" sldId="623"/>
            <ac:spMk id="2" creationId="{00000000-0000-0000-0000-000000000000}"/>
          </ac:spMkLst>
        </pc:spChg>
        <pc:spChg chg="mod">
          <ac:chgData name="YOUTOU BOTHE Jean Daniel" userId="348a4963-26b1-4838-8686-e2bd72d26b51" providerId="ADAL" clId="{2C8741A8-5ECA-4577-8BD1-7A7AE0F89DBE}" dt="2024-08-20T08:36:27.992" v="822" actId="14100"/>
          <ac:spMkLst>
            <pc:docMk/>
            <pc:sldMk cId="3181817971" sldId="623"/>
            <ac:spMk id="13" creationId="{00000000-0000-0000-0000-000000000000}"/>
          </ac:spMkLst>
        </pc:spChg>
        <pc:picChg chg="del">
          <ac:chgData name="YOUTOU BOTHE Jean Daniel" userId="348a4963-26b1-4838-8686-e2bd72d26b51" providerId="ADAL" clId="{2C8741A8-5ECA-4577-8BD1-7A7AE0F89DBE}" dt="2024-07-23T08:19:44.098" v="66" actId="478"/>
          <ac:picMkLst>
            <pc:docMk/>
            <pc:sldMk cId="3181817971" sldId="623"/>
            <ac:picMk id="3" creationId="{00000000-0000-0000-0000-000000000000}"/>
          </ac:picMkLst>
        </pc:picChg>
        <pc:picChg chg="add mod">
          <ac:chgData name="YOUTOU BOTHE Jean Daniel" userId="348a4963-26b1-4838-8686-e2bd72d26b51" providerId="ADAL" clId="{2C8741A8-5ECA-4577-8BD1-7A7AE0F89DBE}" dt="2024-07-23T08:21:45.723" v="69" actId="1076"/>
          <ac:picMkLst>
            <pc:docMk/>
            <pc:sldMk cId="3181817971" sldId="623"/>
            <ac:picMk id="5" creationId="{663BC7E3-13F0-6675-2842-D2D72EA00BB2}"/>
          </ac:picMkLst>
        </pc:picChg>
      </pc:sldChg>
      <pc:sldChg chg="del">
        <pc:chgData name="YOUTOU BOTHE Jean Daniel" userId="348a4963-26b1-4838-8686-e2bd72d26b51" providerId="ADAL" clId="{2C8741A8-5ECA-4577-8BD1-7A7AE0F89DBE}" dt="2024-07-23T08:46:40.098" v="469" actId="47"/>
        <pc:sldMkLst>
          <pc:docMk/>
          <pc:sldMk cId="1212119664" sldId="625"/>
        </pc:sldMkLst>
      </pc:sldChg>
      <pc:sldChg chg="del">
        <pc:chgData name="YOUTOU BOTHE Jean Daniel" userId="348a4963-26b1-4838-8686-e2bd72d26b51" providerId="ADAL" clId="{2C8741A8-5ECA-4577-8BD1-7A7AE0F89DBE}" dt="2024-07-23T08:46:41.112" v="470" actId="47"/>
        <pc:sldMkLst>
          <pc:docMk/>
          <pc:sldMk cId="3075551814" sldId="626"/>
        </pc:sldMkLst>
      </pc:sldChg>
      <pc:sldChg chg="del">
        <pc:chgData name="YOUTOU BOTHE Jean Daniel" userId="348a4963-26b1-4838-8686-e2bd72d26b51" providerId="ADAL" clId="{2C8741A8-5ECA-4577-8BD1-7A7AE0F89DBE}" dt="2024-07-23T08:46:42.791" v="471" actId="47"/>
        <pc:sldMkLst>
          <pc:docMk/>
          <pc:sldMk cId="2650051850" sldId="628"/>
        </pc:sldMkLst>
      </pc:sldChg>
      <pc:sldChg chg="del">
        <pc:chgData name="YOUTOU BOTHE Jean Daniel" userId="348a4963-26b1-4838-8686-e2bd72d26b51" providerId="ADAL" clId="{2C8741A8-5ECA-4577-8BD1-7A7AE0F89DBE}" dt="2024-07-23T08:46:43.451" v="472" actId="47"/>
        <pc:sldMkLst>
          <pc:docMk/>
          <pc:sldMk cId="360136831" sldId="630"/>
        </pc:sldMkLst>
      </pc:sldChg>
      <pc:sldChg chg="addSp delSp modSp add mod">
        <pc:chgData name="YOUTOU BOTHE Jean Daniel" userId="348a4963-26b1-4838-8686-e2bd72d26b51" providerId="ADAL" clId="{2C8741A8-5ECA-4577-8BD1-7A7AE0F89DBE}" dt="2024-08-20T08:36:42.304" v="824" actId="20577"/>
        <pc:sldMkLst>
          <pc:docMk/>
          <pc:sldMk cId="2127755115" sldId="631"/>
        </pc:sldMkLst>
        <pc:spChg chg="mod">
          <ac:chgData name="YOUTOU BOTHE Jean Daniel" userId="348a4963-26b1-4838-8686-e2bd72d26b51" providerId="ADAL" clId="{2C8741A8-5ECA-4577-8BD1-7A7AE0F89DBE}" dt="2024-08-20T08:36:42.304" v="824" actId="20577"/>
          <ac:spMkLst>
            <pc:docMk/>
            <pc:sldMk cId="2127755115" sldId="631"/>
            <ac:spMk id="13" creationId="{00000000-0000-0000-0000-000000000000}"/>
          </ac:spMkLst>
        </pc:spChg>
        <pc:picChg chg="add del mod">
          <ac:chgData name="YOUTOU BOTHE Jean Daniel" userId="348a4963-26b1-4838-8686-e2bd72d26b51" providerId="ADAL" clId="{2C8741A8-5ECA-4577-8BD1-7A7AE0F89DBE}" dt="2024-07-23T08:24:14.761" v="152" actId="478"/>
          <ac:picMkLst>
            <pc:docMk/>
            <pc:sldMk cId="2127755115" sldId="631"/>
            <ac:picMk id="4" creationId="{10BEBBA6-0E6D-FA66-EBEE-0B0A90DBEBA0}"/>
          </ac:picMkLst>
        </pc:picChg>
        <pc:picChg chg="del">
          <ac:chgData name="YOUTOU BOTHE Jean Daniel" userId="348a4963-26b1-4838-8686-e2bd72d26b51" providerId="ADAL" clId="{2C8741A8-5ECA-4577-8BD1-7A7AE0F89DBE}" dt="2024-07-23T08:23:20.952" v="117" actId="478"/>
          <ac:picMkLst>
            <pc:docMk/>
            <pc:sldMk cId="2127755115" sldId="631"/>
            <ac:picMk id="5" creationId="{663BC7E3-13F0-6675-2842-D2D72EA00BB2}"/>
          </ac:picMkLst>
        </pc:picChg>
        <pc:picChg chg="add mod">
          <ac:chgData name="YOUTOU BOTHE Jean Daniel" userId="348a4963-26b1-4838-8686-e2bd72d26b51" providerId="ADAL" clId="{2C8741A8-5ECA-4577-8BD1-7A7AE0F89DBE}" dt="2024-07-30T07:55:59.554" v="481" actId="1076"/>
          <ac:picMkLst>
            <pc:docMk/>
            <pc:sldMk cId="2127755115" sldId="631"/>
            <ac:picMk id="7" creationId="{17D4CC13-3508-B216-7B45-9B39A1665BF7}"/>
          </ac:picMkLst>
        </pc:picChg>
      </pc:sldChg>
      <pc:sldChg chg="add del">
        <pc:chgData name="YOUTOU BOTHE Jean Daniel" userId="348a4963-26b1-4838-8686-e2bd72d26b51" providerId="ADAL" clId="{2C8741A8-5ECA-4577-8BD1-7A7AE0F89DBE}" dt="2024-07-30T07:56:23.836" v="482" actId="2696"/>
        <pc:sldMkLst>
          <pc:docMk/>
          <pc:sldMk cId="3674162521" sldId="632"/>
        </pc:sldMkLst>
      </pc:sldChg>
      <pc:sldChg chg="addSp delSp modSp add mod">
        <pc:chgData name="YOUTOU BOTHE Jean Daniel" userId="348a4963-26b1-4838-8686-e2bd72d26b51" providerId="ADAL" clId="{2C8741A8-5ECA-4577-8BD1-7A7AE0F89DBE}" dt="2024-08-20T08:36:54.948" v="826" actId="1076"/>
        <pc:sldMkLst>
          <pc:docMk/>
          <pc:sldMk cId="2135725908" sldId="633"/>
        </pc:sldMkLst>
        <pc:spChg chg="mod">
          <ac:chgData name="YOUTOU BOTHE Jean Daniel" userId="348a4963-26b1-4838-8686-e2bd72d26b51" providerId="ADAL" clId="{2C8741A8-5ECA-4577-8BD1-7A7AE0F89DBE}" dt="2024-07-30T07:56:30.964" v="483" actId="14100"/>
          <ac:spMkLst>
            <pc:docMk/>
            <pc:sldMk cId="2135725908" sldId="633"/>
            <ac:spMk id="13" creationId="{00000000-0000-0000-0000-000000000000}"/>
          </ac:spMkLst>
        </pc:spChg>
        <pc:picChg chg="add del mod modCrop">
          <ac:chgData name="YOUTOU BOTHE Jean Daniel" userId="348a4963-26b1-4838-8686-e2bd72d26b51" providerId="ADAL" clId="{2C8741A8-5ECA-4577-8BD1-7A7AE0F89DBE}" dt="2024-08-01T09:43:48.469" v="563" actId="732"/>
          <ac:picMkLst>
            <pc:docMk/>
            <pc:sldMk cId="2135725908" sldId="633"/>
            <ac:picMk id="4" creationId="{366D82CE-A152-076F-5AF5-286CF2F1D4F0}"/>
          </ac:picMkLst>
        </pc:picChg>
        <pc:picChg chg="add del mod">
          <ac:chgData name="YOUTOU BOTHE Jean Daniel" userId="348a4963-26b1-4838-8686-e2bd72d26b51" providerId="ADAL" clId="{2C8741A8-5ECA-4577-8BD1-7A7AE0F89DBE}" dt="2024-07-23T08:29:38.634" v="169" actId="478"/>
          <ac:picMkLst>
            <pc:docMk/>
            <pc:sldMk cId="2135725908" sldId="633"/>
            <ac:picMk id="6" creationId="{843673E4-6A4F-7C77-E0DD-E8CC5EF34765}"/>
          </ac:picMkLst>
        </pc:picChg>
        <pc:picChg chg="del">
          <ac:chgData name="YOUTOU BOTHE Jean Daniel" userId="348a4963-26b1-4838-8686-e2bd72d26b51" providerId="ADAL" clId="{2C8741A8-5ECA-4577-8BD1-7A7AE0F89DBE}" dt="2024-07-23T08:26:35.496" v="160" actId="478"/>
          <ac:picMkLst>
            <pc:docMk/>
            <pc:sldMk cId="2135725908" sldId="633"/>
            <ac:picMk id="7" creationId="{17D4CC13-3508-B216-7B45-9B39A1665BF7}"/>
          </ac:picMkLst>
        </pc:picChg>
        <pc:picChg chg="add mod">
          <ac:chgData name="YOUTOU BOTHE Jean Daniel" userId="348a4963-26b1-4838-8686-e2bd72d26b51" providerId="ADAL" clId="{2C8741A8-5ECA-4577-8BD1-7A7AE0F89DBE}" dt="2024-08-20T08:36:54.948" v="826" actId="1076"/>
          <ac:picMkLst>
            <pc:docMk/>
            <pc:sldMk cId="2135725908" sldId="633"/>
            <ac:picMk id="9" creationId="{ACBA1709-015A-4D07-1A5D-5DCCDC5AC004}"/>
          </ac:picMkLst>
        </pc:picChg>
        <pc:picChg chg="add del mod">
          <ac:chgData name="YOUTOU BOTHE Jean Daniel" userId="348a4963-26b1-4838-8686-e2bd72d26b51" providerId="ADAL" clId="{2C8741A8-5ECA-4577-8BD1-7A7AE0F89DBE}" dt="2024-08-01T09:44:22.528" v="576"/>
          <ac:picMkLst>
            <pc:docMk/>
            <pc:sldMk cId="2135725908" sldId="633"/>
            <ac:picMk id="2050" creationId="{A4BBA830-4D59-9892-3EAD-3750ED26C623}"/>
          </ac:picMkLst>
        </pc:picChg>
      </pc:sldChg>
      <pc:sldChg chg="addSp delSp modSp add mod ord">
        <pc:chgData name="YOUTOU BOTHE Jean Daniel" userId="348a4963-26b1-4838-8686-e2bd72d26b51" providerId="ADAL" clId="{2C8741A8-5ECA-4577-8BD1-7A7AE0F89DBE}" dt="2024-08-01T09:50:10.739" v="821"/>
        <pc:sldMkLst>
          <pc:docMk/>
          <pc:sldMk cId="2762054886" sldId="634"/>
        </pc:sldMkLst>
        <pc:spChg chg="mod">
          <ac:chgData name="YOUTOU BOTHE Jean Daniel" userId="348a4963-26b1-4838-8686-e2bd72d26b51" providerId="ADAL" clId="{2C8741A8-5ECA-4577-8BD1-7A7AE0F89DBE}" dt="2024-08-01T09:50:10.739" v="821"/>
          <ac:spMkLst>
            <pc:docMk/>
            <pc:sldMk cId="2762054886" sldId="634"/>
            <ac:spMk id="13" creationId="{00000000-0000-0000-0000-000000000000}"/>
          </ac:spMkLst>
        </pc:spChg>
        <pc:picChg chg="del">
          <ac:chgData name="YOUTOU BOTHE Jean Daniel" userId="348a4963-26b1-4838-8686-e2bd72d26b51" providerId="ADAL" clId="{2C8741A8-5ECA-4577-8BD1-7A7AE0F89DBE}" dt="2024-07-23T08:38:11.340" v="216" actId="478"/>
          <ac:picMkLst>
            <pc:docMk/>
            <pc:sldMk cId="2762054886" sldId="634"/>
            <ac:picMk id="4" creationId="{366D82CE-A152-076F-5AF5-286CF2F1D4F0}"/>
          </ac:picMkLst>
        </pc:picChg>
        <pc:picChg chg="add del mod">
          <ac:chgData name="YOUTOU BOTHE Jean Daniel" userId="348a4963-26b1-4838-8686-e2bd72d26b51" providerId="ADAL" clId="{2C8741A8-5ECA-4577-8BD1-7A7AE0F89DBE}" dt="2024-07-23T08:39:12.883" v="222" actId="478"/>
          <ac:picMkLst>
            <pc:docMk/>
            <pc:sldMk cId="2762054886" sldId="634"/>
            <ac:picMk id="5" creationId="{C8D51BE1-94AE-5CB0-7F35-2BD235D42699}"/>
          </ac:picMkLst>
        </pc:picChg>
        <pc:picChg chg="add del mod">
          <ac:chgData name="YOUTOU BOTHE Jean Daniel" userId="348a4963-26b1-4838-8686-e2bd72d26b51" providerId="ADAL" clId="{2C8741A8-5ECA-4577-8BD1-7A7AE0F89DBE}" dt="2024-08-01T09:44:47.749" v="578" actId="478"/>
          <ac:picMkLst>
            <pc:docMk/>
            <pc:sldMk cId="2762054886" sldId="634"/>
            <ac:picMk id="7" creationId="{931975FD-4DBB-9567-8EEE-DDFD93A5AF24}"/>
          </ac:picMkLst>
        </pc:picChg>
        <pc:picChg chg="del">
          <ac:chgData name="YOUTOU BOTHE Jean Daniel" userId="348a4963-26b1-4838-8686-e2bd72d26b51" providerId="ADAL" clId="{2C8741A8-5ECA-4577-8BD1-7A7AE0F89DBE}" dt="2024-07-23T08:38:11.755" v="217" actId="478"/>
          <ac:picMkLst>
            <pc:docMk/>
            <pc:sldMk cId="2762054886" sldId="634"/>
            <ac:picMk id="9" creationId="{ACBA1709-015A-4D07-1A5D-5DCCDC5AC004}"/>
          </ac:picMkLst>
        </pc:picChg>
        <pc:picChg chg="add mod">
          <ac:chgData name="YOUTOU BOTHE Jean Daniel" userId="348a4963-26b1-4838-8686-e2bd72d26b51" providerId="ADAL" clId="{2C8741A8-5ECA-4577-8BD1-7A7AE0F89DBE}" dt="2024-08-01T09:46:33.414" v="643" actId="1076"/>
          <ac:picMkLst>
            <pc:docMk/>
            <pc:sldMk cId="2762054886" sldId="634"/>
            <ac:picMk id="10" creationId="{BD30E321-9713-69D9-0525-02A67495B027}"/>
          </ac:picMkLst>
        </pc:picChg>
        <pc:picChg chg="add mod">
          <ac:chgData name="YOUTOU BOTHE Jean Daniel" userId="348a4963-26b1-4838-8686-e2bd72d26b51" providerId="ADAL" clId="{2C8741A8-5ECA-4577-8BD1-7A7AE0F89DBE}" dt="2024-08-01T09:46:31.756" v="642" actId="1076"/>
          <ac:picMkLst>
            <pc:docMk/>
            <pc:sldMk cId="2762054886" sldId="634"/>
            <ac:picMk id="11" creationId="{D7D558E2-5030-F824-EE39-AA41F9F4A6EA}"/>
          </ac:picMkLst>
        </pc:picChg>
      </pc:sldChg>
      <pc:sldChg chg="addSp delSp modSp add mod">
        <pc:chgData name="YOUTOU BOTHE Jean Daniel" userId="348a4963-26b1-4838-8686-e2bd72d26b51" providerId="ADAL" clId="{2C8741A8-5ECA-4577-8BD1-7A7AE0F89DBE}" dt="2024-08-20T08:37:28.685" v="829" actId="1076"/>
        <pc:sldMkLst>
          <pc:docMk/>
          <pc:sldMk cId="469606818" sldId="635"/>
        </pc:sldMkLst>
        <pc:spChg chg="mod">
          <ac:chgData name="YOUTOU BOTHE Jean Daniel" userId="348a4963-26b1-4838-8686-e2bd72d26b51" providerId="ADAL" clId="{2C8741A8-5ECA-4577-8BD1-7A7AE0F89DBE}" dt="2024-08-20T08:37:23.951" v="827" actId="14100"/>
          <ac:spMkLst>
            <pc:docMk/>
            <pc:sldMk cId="469606818" sldId="635"/>
            <ac:spMk id="13" creationId="{00000000-0000-0000-0000-000000000000}"/>
          </ac:spMkLst>
        </pc:spChg>
        <pc:picChg chg="add mod modCrop">
          <ac:chgData name="YOUTOU BOTHE Jean Daniel" userId="348a4963-26b1-4838-8686-e2bd72d26b51" providerId="ADAL" clId="{2C8741A8-5ECA-4577-8BD1-7A7AE0F89DBE}" dt="2024-08-20T08:37:28.685" v="829" actId="1076"/>
          <ac:picMkLst>
            <pc:docMk/>
            <pc:sldMk cId="469606818" sldId="635"/>
            <ac:picMk id="4" creationId="{2BE098B8-A2C0-21C0-E794-059261F4E975}"/>
          </ac:picMkLst>
        </pc:picChg>
        <pc:picChg chg="del">
          <ac:chgData name="YOUTOU BOTHE Jean Daniel" userId="348a4963-26b1-4838-8686-e2bd72d26b51" providerId="ADAL" clId="{2C8741A8-5ECA-4577-8BD1-7A7AE0F89DBE}" dt="2024-07-23T08:41:19.852" v="317" actId="478"/>
          <ac:picMkLst>
            <pc:docMk/>
            <pc:sldMk cId="469606818" sldId="635"/>
            <ac:picMk id="7" creationId="{931975FD-4DBB-9567-8EEE-DDFD93A5AF24}"/>
          </ac:picMkLst>
        </pc:picChg>
        <pc:picChg chg="del">
          <ac:chgData name="YOUTOU BOTHE Jean Daniel" userId="348a4963-26b1-4838-8686-e2bd72d26b51" providerId="ADAL" clId="{2C8741A8-5ECA-4577-8BD1-7A7AE0F89DBE}" dt="2024-07-23T08:41:20.180" v="318" actId="478"/>
          <ac:picMkLst>
            <pc:docMk/>
            <pc:sldMk cId="469606818" sldId="635"/>
            <ac:picMk id="10" creationId="{BD30E321-9713-69D9-0525-02A67495B027}"/>
          </ac:picMkLst>
        </pc:picChg>
      </pc:sldChg>
      <pc:sldChg chg="addSp delSp modSp add del mod">
        <pc:chgData name="YOUTOU BOTHE Jean Daniel" userId="348a4963-26b1-4838-8686-e2bd72d26b51" providerId="ADAL" clId="{2C8741A8-5ECA-4577-8BD1-7A7AE0F89DBE}" dt="2024-08-01T09:49:16.470" v="819" actId="2696"/>
        <pc:sldMkLst>
          <pc:docMk/>
          <pc:sldMk cId="3327109985" sldId="636"/>
        </pc:sldMkLst>
        <pc:spChg chg="mod">
          <ac:chgData name="YOUTOU BOTHE Jean Daniel" userId="348a4963-26b1-4838-8686-e2bd72d26b51" providerId="ADAL" clId="{2C8741A8-5ECA-4577-8BD1-7A7AE0F89DBE}" dt="2024-07-23T08:46:20.282" v="466" actId="20577"/>
          <ac:spMkLst>
            <pc:docMk/>
            <pc:sldMk cId="3327109985" sldId="636"/>
            <ac:spMk id="13" creationId="{00000000-0000-0000-0000-000000000000}"/>
          </ac:spMkLst>
        </pc:spChg>
        <pc:picChg chg="del">
          <ac:chgData name="YOUTOU BOTHE Jean Daniel" userId="348a4963-26b1-4838-8686-e2bd72d26b51" providerId="ADAL" clId="{2C8741A8-5ECA-4577-8BD1-7A7AE0F89DBE}" dt="2024-07-23T08:45:53.077" v="406" actId="478"/>
          <ac:picMkLst>
            <pc:docMk/>
            <pc:sldMk cId="3327109985" sldId="636"/>
            <ac:picMk id="4" creationId="{2BE098B8-A2C0-21C0-E794-059261F4E975}"/>
          </ac:picMkLst>
        </pc:picChg>
        <pc:picChg chg="add mod">
          <ac:chgData name="YOUTOU BOTHE Jean Daniel" userId="348a4963-26b1-4838-8686-e2bd72d26b51" providerId="ADAL" clId="{2C8741A8-5ECA-4577-8BD1-7A7AE0F89DBE}" dt="2024-07-23T08:46:00.726" v="411" actId="1076"/>
          <ac:picMkLst>
            <pc:docMk/>
            <pc:sldMk cId="3327109985" sldId="636"/>
            <ac:picMk id="5" creationId="{AA91739E-9A4D-A722-A46B-E6A6ADF594B3}"/>
          </ac:picMkLst>
        </pc:picChg>
      </pc:sldChg>
      <pc:sldChg chg="addSp delSp modSp add del mod">
        <pc:chgData name="YOUTOU BOTHE Jean Daniel" userId="348a4963-26b1-4838-8686-e2bd72d26b51" providerId="ADAL" clId="{2C8741A8-5ECA-4577-8BD1-7A7AE0F89DBE}" dt="2024-08-01T09:45:01.460" v="581" actId="2696"/>
        <pc:sldMkLst>
          <pc:docMk/>
          <pc:sldMk cId="1078343167" sldId="637"/>
        </pc:sldMkLst>
        <pc:spChg chg="add mod">
          <ac:chgData name="YOUTOU BOTHE Jean Daniel" userId="348a4963-26b1-4838-8686-e2bd72d26b51" providerId="ADAL" clId="{2C8741A8-5ECA-4577-8BD1-7A7AE0F89DBE}" dt="2024-08-01T09:42:32.371" v="557" actId="14100"/>
          <ac:spMkLst>
            <pc:docMk/>
            <pc:sldMk cId="1078343167" sldId="637"/>
            <ac:spMk id="4" creationId="{60FC2D34-AC64-A4DD-752B-393CB550D6AE}"/>
          </ac:spMkLst>
        </pc:spChg>
        <pc:spChg chg="mod">
          <ac:chgData name="YOUTOU BOTHE Jean Daniel" userId="348a4963-26b1-4838-8686-e2bd72d26b51" providerId="ADAL" clId="{2C8741A8-5ECA-4577-8BD1-7A7AE0F89DBE}" dt="2024-08-01T09:40:05.706" v="544" actId="20577"/>
          <ac:spMkLst>
            <pc:docMk/>
            <pc:sldMk cId="1078343167" sldId="637"/>
            <ac:spMk id="13" creationId="{00000000-0000-0000-0000-000000000000}"/>
          </ac:spMkLst>
        </pc:spChg>
        <pc:picChg chg="add del">
          <ac:chgData name="YOUTOU BOTHE Jean Daniel" userId="348a4963-26b1-4838-8686-e2bd72d26b51" providerId="ADAL" clId="{2C8741A8-5ECA-4577-8BD1-7A7AE0F89DBE}" dt="2024-08-01T09:40:16.304" v="545" actId="478"/>
          <ac:picMkLst>
            <pc:docMk/>
            <pc:sldMk cId="1078343167" sldId="637"/>
            <ac:picMk id="7" creationId="{931975FD-4DBB-9567-8EEE-DDFD93A5AF24}"/>
          </ac:picMkLst>
        </pc:picChg>
        <pc:picChg chg="del">
          <ac:chgData name="YOUTOU BOTHE Jean Daniel" userId="348a4963-26b1-4838-8686-e2bd72d26b51" providerId="ADAL" clId="{2C8741A8-5ECA-4577-8BD1-7A7AE0F89DBE}" dt="2024-08-01T09:40:16.791" v="546" actId="478"/>
          <ac:picMkLst>
            <pc:docMk/>
            <pc:sldMk cId="1078343167" sldId="637"/>
            <ac:picMk id="10" creationId="{BD30E321-9713-69D9-0525-02A67495B027}"/>
          </ac:picMkLst>
        </pc:picChg>
        <pc:picChg chg="add del mod">
          <ac:chgData name="YOUTOU BOTHE Jean Daniel" userId="348a4963-26b1-4838-8686-e2bd72d26b51" providerId="ADAL" clId="{2C8741A8-5ECA-4577-8BD1-7A7AE0F89DBE}" dt="2024-08-01T09:44:44.752" v="577" actId="21"/>
          <ac:picMkLst>
            <pc:docMk/>
            <pc:sldMk cId="1078343167" sldId="637"/>
            <ac:picMk id="1026" creationId="{1EE62623-7E2A-73C5-0AE9-45DAD56FB26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8206-14FE-421C-905D-2ECB6981DF5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315F-931E-40B5-A461-5BC42B780F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23/07/2024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58750" y="768350"/>
            <a:ext cx="67818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1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40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8750" y="768350"/>
            <a:ext cx="6781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8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5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72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8082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41" y="-7251"/>
            <a:ext cx="12134991" cy="68535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431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825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940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7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634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10740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477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9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22150" cy="6832945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12841" y="5083545"/>
            <a:ext cx="12134991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0834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454155" y="879204"/>
            <a:ext cx="112153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867128"/>
            <a:ext cx="12122150" cy="5248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4155" y="99048"/>
            <a:ext cx="11215375" cy="745837"/>
          </a:xfrm>
        </p:spPr>
        <p:txBody>
          <a:bodyPr>
            <a:normAutofit/>
          </a:bodyPr>
          <a:lstStyle>
            <a:lvl1pPr>
              <a:defRPr sz="2900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5763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" y="2"/>
            <a:ext cx="12122151" cy="6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5083545"/>
            <a:ext cx="12127105" cy="177604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17290" y="478937"/>
            <a:ext cx="7064085" cy="133498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7290" y="1800794"/>
            <a:ext cx="7063300" cy="43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300" cap="all" baseline="0">
                <a:solidFill>
                  <a:schemeClr val="tx1"/>
                </a:solidFill>
                <a:latin typeface="+mj-lt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 userDrawn="1"/>
        </p:nvSpPr>
        <p:spPr>
          <a:xfrm>
            <a:off x="1395940" y="4783401"/>
            <a:ext cx="4629325" cy="60346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72411" y="4872888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72411" y="5096460"/>
            <a:ext cx="4199800" cy="216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390" indent="0">
              <a:buNone/>
              <a:defRPr sz="2700" b="1"/>
            </a:lvl2pPr>
            <a:lvl3pPr marL="1214780" indent="0">
              <a:buNone/>
              <a:defRPr sz="2400" b="1"/>
            </a:lvl3pPr>
            <a:lvl4pPr marL="1822171" indent="0">
              <a:buNone/>
              <a:defRPr sz="2100" b="1"/>
            </a:lvl4pPr>
            <a:lvl5pPr marL="2429561" indent="0">
              <a:buNone/>
              <a:defRPr sz="2100" b="1"/>
            </a:lvl5pPr>
            <a:lvl6pPr marL="3036951" indent="0">
              <a:buNone/>
              <a:defRPr sz="2100" b="1"/>
            </a:lvl6pPr>
            <a:lvl7pPr marL="3644341" indent="0">
              <a:buNone/>
              <a:defRPr sz="2100" b="1"/>
            </a:lvl7pPr>
            <a:lvl8pPr marL="4251731" indent="0">
              <a:buNone/>
              <a:defRPr sz="2100" b="1"/>
            </a:lvl8pPr>
            <a:lvl9pPr marL="4859122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5458449"/>
            <a:ext cx="3786909" cy="11776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1355" y="5950074"/>
            <a:ext cx="3145355" cy="2966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04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2285" y="332733"/>
            <a:ext cx="6171554" cy="410540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99" defTabSz="1214780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99" defTabSz="1214780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742" indent="-244643" defTabSz="1214780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629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99" defTabSz="1214780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209" y="332733"/>
            <a:ext cx="3469071" cy="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 userDrawn="1"/>
        </p:nvGrpSpPr>
        <p:grpSpPr>
          <a:xfrm>
            <a:off x="6824761" y="1896372"/>
            <a:ext cx="4805519" cy="4143738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733" y="3462202"/>
            <a:ext cx="2971276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82" y="4785530"/>
            <a:ext cx="2100133" cy="12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62285" y="4621475"/>
            <a:ext cx="2353130" cy="41354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78" tIns="119565" rIns="121478" bIns="119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780"/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1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725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1245" y="608365"/>
            <a:ext cx="692237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1054" y="163357"/>
            <a:ext cx="7063300" cy="432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91797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 userDrawn="1"/>
        </p:nvCxnSpPr>
        <p:spPr>
          <a:xfrm>
            <a:off x="454155" y="6103853"/>
            <a:ext cx="11215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12" y="6262699"/>
            <a:ext cx="1864905" cy="4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9845" y="6403082"/>
            <a:ext cx="2382460" cy="224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785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43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81"/>
            <a:ext cx="12122150" cy="61136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94" tIns="60594" rIns="121194" bIns="60594" rtlCol="0" anchor="ctr"/>
          <a:lstStyle/>
          <a:p>
            <a:pPr algn="ctr" defTabSz="1211878"/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23 July 2024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"/>
          <a:stretch/>
        </p:blipFill>
        <p:spPr>
          <a:xfrm>
            <a:off x="10394278" y="99048"/>
            <a:ext cx="1641580" cy="538024"/>
          </a:xfrm>
          <a:prstGeom prst="rect">
            <a:avLst/>
          </a:prstGeom>
        </p:spPr>
      </p:pic>
      <p:sp>
        <p:nvSpPr>
          <p:cNvPr id="3" name="MSIPCMContentMarking" descr="{&quot;HashCode&quot;:13196532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  <a:endParaRPr lang="fr-FR" sz="10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5" r:id="rId2"/>
    <p:sldLayoutId id="2147483821" r:id="rId3"/>
    <p:sldLayoutId id="2147483820" r:id="rId4"/>
    <p:sldLayoutId id="2147483695" r:id="rId5"/>
    <p:sldLayoutId id="2147483837" r:id="rId6"/>
    <p:sldLayoutId id="2147483836" r:id="rId7"/>
    <p:sldLayoutId id="2147483828" r:id="rId8"/>
    <p:sldLayoutId id="2147483693" r:id="rId9"/>
    <p:sldLayoutId id="2147483697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4155" y="99048"/>
            <a:ext cx="11215375" cy="7458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7288" y="6397041"/>
            <a:ext cx="2672600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8555" y="6397041"/>
            <a:ext cx="939327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878">
                <a:defRPr/>
              </a:pPr>
              <a:t>23 July 2024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95756" y="6397041"/>
            <a:ext cx="238625" cy="1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878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878"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62" y="185547"/>
            <a:ext cx="1645839" cy="572838"/>
          </a:xfrm>
          <a:prstGeom prst="rect">
            <a:avLst/>
          </a:prstGeom>
        </p:spPr>
      </p:pic>
      <p:sp>
        <p:nvSpPr>
          <p:cNvPr id="3" name="MSIPCMContentMarking" descr="{&quot;HashCode&quot;:1319653229,&quot;Placement&quot;:&quot;Footer&quot;,&quot;Top&quot;:519.467957,&quot;Left&quot;:839.0204,&quot;SlideWidth&quot;:954,&quot;SlideHeight&quot;:540}"/>
          <p:cNvSpPr txBox="1"/>
          <p:nvPr userDrawn="1"/>
        </p:nvSpPr>
        <p:spPr>
          <a:xfrm>
            <a:off x="10655559" y="6597243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  <a:endParaRPr lang="fr-FR" sz="10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hf hdr="0" ftr="0"/>
  <p:txStyles>
    <p:titleStyle>
      <a:lvl1pPr algn="l" defTabSz="1211878" rtl="0" eaLnBrk="1" latinLnBrk="0" hangingPunct="1">
        <a:spcBef>
          <a:spcPct val="0"/>
        </a:spcBef>
        <a:buNone/>
        <a:defRPr sz="29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878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214" indent="-237751" algn="l" defTabSz="1211878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10" indent="-233541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883" indent="-223015" algn="l" defTabSz="1211878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878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2664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3859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537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0476" indent="-302970" algn="l" defTabSz="12118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939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87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1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75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695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563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1570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508" algn="l" defTabSz="12118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" y="1"/>
            <a:ext cx="12122149" cy="6888027"/>
          </a:xfrm>
          <a:prstGeom prst="rect">
            <a:avLst/>
          </a:prstGeom>
          <a:solidFill>
            <a:srgbClr val="003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093" tIns="60542" rIns="121093" bIns="60542" rtlCol="0" anchor="ctr"/>
          <a:lstStyle/>
          <a:p>
            <a:pPr algn="ctr" defTabSz="1210841"/>
            <a:endParaRPr lang="pt-PT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3646" y="-17052"/>
            <a:ext cx="2500526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6900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3165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5232" y="-17052"/>
            <a:ext cx="2422069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85026" y="-17052"/>
            <a:ext cx="2437147" cy="6903023"/>
          </a:xfrm>
          <a:prstGeom prst="rect">
            <a:avLst/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187" tIns="89749" rIns="91187" bIns="897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902"/>
            <a:endParaRPr lang="pt-PT" sz="15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ZoneTexte 2"/>
          <p:cNvSpPr txBox="1"/>
          <p:nvPr/>
        </p:nvSpPr>
        <p:spPr>
          <a:xfrm>
            <a:off x="13838" y="2781722"/>
            <a:ext cx="12120721" cy="1599638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4800" spc="797" dirty="0">
                <a:solidFill>
                  <a:srgbClr val="FFFFFF"/>
                </a:solidFill>
                <a:latin typeface="BNPP Expanded Sans" pitchFamily="50" charset="0"/>
                <a:cs typeface="Arial" panose="020B0604020202020204" pitchFamily="34" charset="0"/>
              </a:rPr>
              <a:t>HOW TO ADD AN ANCHOR IN A PAGE</a:t>
            </a:r>
          </a:p>
        </p:txBody>
      </p:sp>
      <p:sp>
        <p:nvSpPr>
          <p:cNvPr id="24" name="Subtitle 3"/>
          <p:cNvSpPr txBox="1">
            <a:spLocks/>
          </p:cNvSpPr>
          <p:nvPr/>
        </p:nvSpPr>
        <p:spPr>
          <a:xfrm>
            <a:off x="2297884" y="3768006"/>
            <a:ext cx="7526384" cy="432100"/>
          </a:xfrm>
          <a:prstGeom prst="rect">
            <a:avLst/>
          </a:prstGeom>
        </p:spPr>
        <p:txBody>
          <a:bodyPr lIns="121154" tIns="60574" rIns="121154" bIns="60574" anchor="ctr">
            <a:noAutofit/>
          </a:bodyPr>
          <a:lstStyle>
            <a:lvl1pPr marL="0" indent="0" algn="l" defTabSz="914087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25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044" indent="0" algn="ctr" defTabSz="914087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087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32" indent="0" algn="ctr" defTabSz="914087" rtl="0" eaLnBrk="1" latinLnBrk="0" hangingPunct="1">
              <a:spcBef>
                <a:spcPts val="2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175" indent="0" algn="ctr" defTabSz="914087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219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262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306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350" indent="0" algn="ctr" defTabSz="9140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1463">
              <a:buClr>
                <a:srgbClr val="52CDC5"/>
              </a:buClr>
              <a:defRPr/>
            </a:pPr>
            <a:endParaRPr lang="en-GB" sz="1900" spc="797" dirty="0">
              <a:solidFill>
                <a:prstClr val="white"/>
              </a:solidFill>
              <a:latin typeface="BNPP Sans" pitchFamily="50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201933" y="3525827"/>
            <a:ext cx="1718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-239323" y="3525827"/>
            <a:ext cx="56311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24761" y="3525827"/>
            <a:ext cx="52973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B9822E0-611C-2848-B536-F0DA18AE84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467" y="117426"/>
            <a:ext cx="2206809" cy="686263"/>
          </a:xfrm>
          <a:prstGeom prst="rect">
            <a:avLst/>
          </a:prstGeom>
        </p:spPr>
      </p:pic>
      <p:sp>
        <p:nvSpPr>
          <p:cNvPr id="16" name="ZoneTexte 2">
            <a:extLst>
              <a:ext uri="{FF2B5EF4-FFF2-40B4-BE49-F238E27FC236}">
                <a16:creationId xmlns:a16="http://schemas.microsoft.com/office/drawing/2014/main" id="{D564E7A8-BAB8-4D57-826B-D2436C69219A}"/>
              </a:ext>
            </a:extLst>
          </p:cNvPr>
          <p:cNvSpPr txBox="1"/>
          <p:nvPr/>
        </p:nvSpPr>
        <p:spPr>
          <a:xfrm>
            <a:off x="10688591" y="6546595"/>
            <a:ext cx="1421156" cy="306977"/>
          </a:xfrm>
          <a:prstGeom prst="rect">
            <a:avLst/>
          </a:prstGeom>
          <a:noFill/>
        </p:spPr>
        <p:txBody>
          <a:bodyPr wrap="square" lIns="121134" tIns="60564" rIns="121134" bIns="60564" rtlCol="0">
            <a:spAutoFit/>
          </a:bodyPr>
          <a:lstStyle/>
          <a:p>
            <a:pPr algn="ctr" defTabSz="1211256"/>
            <a:r>
              <a:rPr lang="en-US" sz="1200" spc="300" dirty="0">
                <a:solidFill>
                  <a:schemeClr val="bg1"/>
                </a:solidFill>
                <a:latin typeface="BNPP Expanded Sans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</a:t>
            </a:r>
            <a:endParaRPr lang="en-US" sz="1200" spc="300" dirty="0">
              <a:solidFill>
                <a:schemeClr val="bg1"/>
              </a:solidFill>
              <a:latin typeface="BNPP Expanded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HOW TO DELETE OR MODIFY PDF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2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ADD AN ANCHOR IN A PAGE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8427" y="1101612"/>
            <a:ext cx="3168352" cy="432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buAutoNum type="alphaUcPeriod"/>
            </a:pPr>
            <a:r>
              <a:rPr lang="en-US" sz="1200" b="1" dirty="0"/>
              <a:t>Go in Structure and click on Webforms</a:t>
            </a:r>
            <a:endParaRPr lang="en-US" sz="1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3BC7E3-13F0-6675-2842-D2D72EA0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470" y="909514"/>
            <a:ext cx="7306022" cy="45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HOW TO DELETE OR MODIFY PDF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3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ADD AN ANCHOR IN A PAGE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8427" y="1101612"/>
            <a:ext cx="3456384" cy="432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buAutoNum type="alphaUcPeriod"/>
            </a:pPr>
            <a:r>
              <a:rPr lang="en-US" sz="1200" b="1" dirty="0"/>
              <a:t>Choose your Webforms and click on Build</a:t>
            </a:r>
            <a:endParaRPr lang="en-US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D4CC13-3508-B216-7B45-9B39A1665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7" y="1533712"/>
            <a:ext cx="10788655" cy="43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5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HOW TO DELETE OR MODIFY PDF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4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ADD AN ANCHOR IN A PAGE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8427" y="1101612"/>
            <a:ext cx="3168352" cy="432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buAutoNum type="alphaUcPeriod"/>
            </a:pPr>
            <a:r>
              <a:rPr lang="en-US" sz="1200" b="1" dirty="0"/>
              <a:t>Add element “Advanced HTML/Text”</a:t>
            </a:r>
            <a:endParaRPr lang="en-US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6D82CE-A152-076F-5AF5-286CF2F1D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95" b="76003"/>
          <a:stretch/>
        </p:blipFill>
        <p:spPr>
          <a:xfrm>
            <a:off x="229770" y="1701602"/>
            <a:ext cx="3599058" cy="9361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BA1709-015A-4D07-1A5D-5DCCDC5AC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859" y="1701602"/>
            <a:ext cx="712804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2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HOW TO DELETE OR MODIFY PDF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5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ADD AN ANCHOR IN A PAGE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8427" y="975705"/>
            <a:ext cx="7848872" cy="432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buAutoNum type="alphaUcPeriod"/>
            </a:pPr>
            <a:r>
              <a:rPr lang="en-US" sz="1200" b="1" dirty="0"/>
              <a:t>Follow these settings and save. The element “</a:t>
            </a:r>
            <a:r>
              <a:rPr lang="en-US" sz="1200" b="1" dirty="0" err="1"/>
              <a:t>processed_text</a:t>
            </a:r>
            <a:r>
              <a:rPr lang="en-US" sz="1200" b="1" dirty="0"/>
              <a:t>” must be in first position </a:t>
            </a:r>
          </a:p>
          <a:p>
            <a:pPr marL="228600" indent="-228600">
              <a:buAutoNum type="alphaU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&lt;p id="anchor01"&gt;&amp;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nbsp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;&lt;/p&gt;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30E321-9713-69D9-0525-02A67495B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171" y="1394725"/>
            <a:ext cx="3187038" cy="461962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7D558E2-5030-F824-EE39-AA41F9F4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1" y="1628219"/>
            <a:ext cx="384263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5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9445451" y="6418104"/>
            <a:ext cx="2279308" cy="180042"/>
            <a:chOff x="8658915" y="2277666"/>
            <a:chExt cx="2279310" cy="180042"/>
          </a:xfrm>
        </p:grpSpPr>
        <p:sp>
          <p:nvSpPr>
            <p:cNvPr id="47" name="Date Placeholder 3"/>
            <p:cNvSpPr txBox="1">
              <a:spLocks/>
            </p:cNvSpPr>
            <p:nvPr/>
          </p:nvSpPr>
          <p:spPr bwMode="auto">
            <a:xfrm>
              <a:off x="8658915" y="2277666"/>
              <a:ext cx="1885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569">
                <a:defRPr/>
              </a:pPr>
              <a:r>
                <a:rPr lang="en-US" sz="800" spc="300" dirty="0">
                  <a:solidFill>
                    <a:schemeClr val="bg1">
                      <a:lumMod val="50000"/>
                    </a:schemeClr>
                  </a:solidFill>
                  <a:latin typeface="BNPP Sans Light" pitchFamily="50" charset="0"/>
                </a:rPr>
                <a:t>HOW TO DELETE OR MODIFY PDF</a:t>
              </a:r>
              <a:endParaRPr lang="en-GB" sz="800" spc="300" dirty="0">
                <a:solidFill>
                  <a:schemeClr val="bg1">
                    <a:lumMod val="50000"/>
                  </a:schemeClr>
                </a:solidFill>
                <a:latin typeface="BNPP Sans Light" pitchFamily="50" charset="0"/>
              </a:endParaRPr>
            </a:p>
          </p:txBody>
        </p:sp>
        <p:sp>
          <p:nvSpPr>
            <p:cNvPr id="48" name="Slide Number Placeholder 4"/>
            <p:cNvSpPr txBox="1">
              <a:spLocks/>
            </p:cNvSpPr>
            <p:nvPr/>
          </p:nvSpPr>
          <p:spPr bwMode="auto">
            <a:xfrm>
              <a:off x="10698162" y="2277666"/>
              <a:ext cx="240063" cy="18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r" defTabSz="1219444" rtl="0" eaLnBrk="1" latinLnBrk="0" hangingPunct="1"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7569">
                <a:defRPr/>
              </a:pPr>
              <a:fld id="{276219AF-F5ED-455B-A512-B03AB3602319}" type="slidenum">
                <a:rPr lang="en-GB" sz="800">
                  <a:latin typeface="BNPP Sans Light" pitchFamily="50" charset="0"/>
                </a:rPr>
                <a:pPr algn="ctr" defTabSz="1217569">
                  <a:defRPr/>
                </a:pPr>
                <a:t>6</a:t>
              </a:fld>
              <a:endParaRPr lang="en-GB" sz="800" dirty="0">
                <a:latin typeface="BNPP Sans Light" pitchFamily="50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0590958" y="2287191"/>
              <a:ext cx="0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How to ADD AN ANCHOR IN A PAGE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0335" y="968483"/>
            <a:ext cx="6972907" cy="432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buAutoNum type="alphaUcPeriod"/>
            </a:pPr>
            <a:r>
              <a:rPr lang="en-US" sz="1200" b="1" dirty="0"/>
              <a:t>Go back to editing the page on which you want to set the anchor and add it the URL section </a:t>
            </a:r>
            <a:endParaRPr lang="en-US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E098B8-A2C0-21C0-E794-059261F4E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79"/>
          <a:stretch/>
        </p:blipFill>
        <p:spPr>
          <a:xfrm>
            <a:off x="368347" y="1586722"/>
            <a:ext cx="9754058" cy="41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0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 xmlns="EA310F1C-EBB4-434D-AF80-5EA6BD570988" xsi:nil="true"/>
    <IconOverlay xmlns="http://schemas.microsoft.com/sharepoint/v4" xsi:nil="true"/>
    <_dlc_ExpireDateSaved xmlns="http://schemas.microsoft.com/sharepoint/v3" xsi:nil="true"/>
    <_dlc_ExpireDate xmlns="http://schemas.microsoft.com/sharepoint/v3">2020-12-05T09:19:04+00:00</_dlc_Expire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EB494B6BBD24CAC90D38B118895E4" ma:contentTypeVersion="4" ma:contentTypeDescription="Create a new document." ma:contentTypeScope="" ma:versionID="e247ec04b77aa07a65386945c8fa8e79">
  <xsd:schema xmlns:xsd="http://www.w3.org/2001/XMLSchema" xmlns:xs="http://www.w3.org/2001/XMLSchema" xmlns:p="http://schemas.microsoft.com/office/2006/metadata/properties" xmlns:ns1="http://schemas.microsoft.com/sharepoint/v3" xmlns:ns2="EA310F1C-EBB4-434D-AF80-5EA6BD570988" xmlns:ns3="http://schemas.microsoft.com/sharepoint/v4" xmlns:ns4="10acf262-20d5-46de-843a-e19a030dcf6b" targetNamespace="http://schemas.microsoft.com/office/2006/metadata/properties" ma:root="true" ma:fieldsID="97d385e07043f3654a99ee6a7239be0a" ns1:_="" ns2:_="" ns3:_="" ns4:_="">
    <xsd:import namespace="http://schemas.microsoft.com/sharepoint/v3"/>
    <xsd:import namespace="EA310F1C-EBB4-434D-AF80-5EA6BD570988"/>
    <xsd:import namespace="http://schemas.microsoft.com/sharepoint/v4"/>
    <xsd:import namespace="10acf262-20d5-46de-843a-e19a030dcf6b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Tag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13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10F1C-EBB4-434D-AF80-5EA6BD570988" elementFormDefault="qualified">
    <xsd:import namespace="http://schemas.microsoft.com/office/2006/documentManagement/types"/>
    <xsd:import namespace="http://schemas.microsoft.com/office/infopath/2007/PartnerControls"/>
    <xsd:element name="Tag" ma:index="11" nillable="true" ma:displayName="Tag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cf262-20d5-46de-843a-e19a030dc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6CB8777D5CA2240B9ED3DC4C10DE894|-1458936444" UniqueId="4393306f-54fd-48a1-9c63-bbfc99353935">
      <p:Name>Retention</p:Name>
      <p:Description>Automatic scheduling of content for processing, and performing a retention action on content that has reached its due date.</p:Description>
      <p:CustomData>
        <Schedules nextStageId="6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Versions"/>
              </data>
              <data stageId="3">
                <formula id="Microsoft.Office.RecordsManagement.PolicyFeatures.Expiration.Formula.BuiltIn">
                  <number>36</number>
                  <property>Created</property>
                  <propertyId>8c06beca-0777-48f7-91c7-6da68bc07b69</propertyId>
                  <period>months</period>
                </formula>
                <action type="workflow" id="58237b3c-30d8-4f30-83f2-d9e149db7969"/>
              </data>
              <data stageId="4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Record"/>
              </data>
              <data stageId="5">
                <formula id="Microsoft.Office.RecordsManagement.PolicyFeatures.Expiration.Formula.BuiltIn">
                  <number>40</number>
                  <property>Created</property>
                  <propertyId>8c06beca-0777-48f7-91c7-6da68bc07b69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39CF4F29-86A9-4E97-938D-569EA106F6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1EFE1-BAD3-40F3-ADB3-51A504188F0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10acf262-20d5-46de-843a-e19a030dcf6b"/>
    <ds:schemaRef ds:uri="http://schemas.microsoft.com/sharepoint/v4"/>
    <ds:schemaRef ds:uri="EA310F1C-EBB4-434D-AF80-5EA6BD570988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45AD8B-81E0-4248-B8F0-8D3DC908F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310F1C-EBB4-434D-AF80-5EA6BD570988"/>
    <ds:schemaRef ds:uri="http://schemas.microsoft.com/sharepoint/v4"/>
    <ds:schemaRef ds:uri="10acf262-20d5-46de-843a-e19a030dc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51B7AD-16DF-4F49-9163-EAE26D9E86AB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51719</TotalTime>
  <Words>161</Words>
  <Application>Microsoft Office PowerPoint</Application>
  <PresentationFormat>Personnalisé</PresentationFormat>
  <Paragraphs>29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Arial</vt:lpstr>
      <vt:lpstr>Arial Narrow</vt:lpstr>
      <vt:lpstr>BNPP Expanded Sans</vt:lpstr>
      <vt:lpstr>BNPP Sans</vt:lpstr>
      <vt:lpstr>BNPP Sans Condensed</vt:lpstr>
      <vt:lpstr>BNPP Sans Light</vt:lpstr>
      <vt:lpstr>Calibri</vt:lpstr>
      <vt:lpstr>Courier New</vt:lpstr>
      <vt:lpstr>Wingdings</vt:lpstr>
      <vt:lpstr>1_BNPP-ENG-16-9</vt:lpstr>
      <vt:lpstr>2_BNPP-ENG-16-9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Claudia Conceicao BAPTISTA</dc:creator>
  <cp:lastModifiedBy>Jean Daniel YOUTOU BOTHE</cp:lastModifiedBy>
  <cp:revision>583</cp:revision>
  <cp:lastPrinted>2015-02-25T12:09:14Z</cp:lastPrinted>
  <dcterms:created xsi:type="dcterms:W3CDTF">2016-04-27T13:12:54Z</dcterms:created>
  <dcterms:modified xsi:type="dcterms:W3CDTF">2024-08-20T08:37:30Z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dlc_policyId">
    <vt:lpwstr>0x010100A6CB8777D5CA2240B9ED3DC4C10DE894|-1458936444</vt:lpwstr>
  </property>
  <property fmtid="{D5CDD505-2E9C-101B-9397-08002B2CF9AE}" pid="4" name="ContentTypeId">
    <vt:lpwstr>0x0101009B4EB494B6BBD24CAC90D38B118895E4</vt:lpwstr>
  </property>
  <property fmtid="{D5CDD505-2E9C-101B-9397-08002B2CF9AE}" pid="5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id="Microsoft.Office.RecordsManagement.PolicyFeatures.Expiration.Formula.BuiltIn"&gt;&lt;number&gt;1&lt;/number&gt;&lt;property&gt;Created&lt;/property&gt;&lt;propertyId&gt;8c06beca-0777-48f7-91c7-6da68bc07b69&lt;/propertyId&gt;&lt;period&gt;years&lt;/period&gt;&lt;/formula&gt;</vt:lpwstr>
  </property>
  <property fmtid="{D5CDD505-2E9C-101B-9397-08002B2CF9AE}" pid="6" name="MSIP_Label_8ffbc0b8-e97b-47d1-beac-cb0955d66f3b_Enabled">
    <vt:lpwstr>true</vt:lpwstr>
  </property>
  <property fmtid="{D5CDD505-2E9C-101B-9397-08002B2CF9AE}" pid="7" name="MSIP_Label_8ffbc0b8-e97b-47d1-beac-cb0955d66f3b_SetDate">
    <vt:lpwstr>2023-12-21T15:01:49Z</vt:lpwstr>
  </property>
  <property fmtid="{D5CDD505-2E9C-101B-9397-08002B2CF9AE}" pid="8" name="MSIP_Label_8ffbc0b8-e97b-47d1-beac-cb0955d66f3b_Method">
    <vt:lpwstr>Privileged</vt:lpwstr>
  </property>
  <property fmtid="{D5CDD505-2E9C-101B-9397-08002B2CF9AE}" pid="9" name="MSIP_Label_8ffbc0b8-e97b-47d1-beac-cb0955d66f3b_Name">
    <vt:lpwstr>8ffbc0b8-e97b-47d1-beac-cb0955d66f3b</vt:lpwstr>
  </property>
  <property fmtid="{D5CDD505-2E9C-101B-9397-08002B2CF9AE}" pid="10" name="MSIP_Label_8ffbc0b8-e97b-47d1-beac-cb0955d66f3b_SiteId">
    <vt:lpwstr>614f9c25-bffa-42c7-86d8-964101f55fa2</vt:lpwstr>
  </property>
  <property fmtid="{D5CDD505-2E9C-101B-9397-08002B2CF9AE}" pid="11" name="MSIP_Label_8ffbc0b8-e97b-47d1-beac-cb0955d66f3b_ActionId">
    <vt:lpwstr>cce077ac-fbb2-48c8-a5d5-5a243f15d155</vt:lpwstr>
  </property>
  <property fmtid="{D5CDD505-2E9C-101B-9397-08002B2CF9AE}" pid="12" name="MSIP_Label_8ffbc0b8-e97b-47d1-beac-cb0955d66f3b_ContentBits">
    <vt:lpwstr>2</vt:lpwstr>
  </property>
</Properties>
</file>